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1" r:id="rId1"/>
    <p:sldMasterId id="2147483662" r:id="rId2"/>
    <p:sldMasterId id="2147483664" r:id="rId3"/>
  </p:sldMasterIdLst>
  <p:notesMasterIdLst>
    <p:notesMasterId r:id="rId39"/>
  </p:notesMasterIdLst>
  <p:sldIdLst>
    <p:sldId id="256" r:id="rId4"/>
    <p:sldId id="321" r:id="rId5"/>
    <p:sldId id="323" r:id="rId6"/>
    <p:sldId id="259" r:id="rId7"/>
    <p:sldId id="260" r:id="rId8"/>
    <p:sldId id="261" r:id="rId9"/>
    <p:sldId id="262" r:id="rId10"/>
    <p:sldId id="263" r:id="rId11"/>
    <p:sldId id="264" r:id="rId12"/>
    <p:sldId id="286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87" r:id="rId28"/>
    <p:sldId id="318" r:id="rId29"/>
    <p:sldId id="288" r:id="rId30"/>
    <p:sldId id="289" r:id="rId31"/>
    <p:sldId id="290" r:id="rId32"/>
    <p:sldId id="291" r:id="rId33"/>
    <p:sldId id="279" r:id="rId34"/>
    <p:sldId id="280" r:id="rId35"/>
    <p:sldId id="322" r:id="rId36"/>
    <p:sldId id="283" r:id="rId37"/>
    <p:sldId id="320" r:id="rId38"/>
  </p:sldIdLst>
  <p:sldSz cx="12192000" cy="6858000"/>
  <p:notesSz cx="6858000" cy="9144000"/>
  <p:embeddedFontLst>
    <p:embeddedFont>
      <p:font typeface="Calibri" panose="020F0502020204030204" pitchFamily="34" charset="0"/>
      <p:regular r:id="rId40"/>
      <p:bold r:id="rId41"/>
      <p:italic r:id="rId42"/>
      <p:boldItalic r:id="rId43"/>
    </p:embeddedFont>
    <p:embeddedFont>
      <p:font typeface="Calibri Light" panose="020F0302020204030204" pitchFamily="34" charset="0"/>
      <p:regular r:id="rId44"/>
      <p:italic r:id="rId45"/>
    </p:embeddedFont>
    <p:embeddedFont>
      <p:font typeface="Consolas" panose="020B0609020204030204" pitchFamily="49" charset="0"/>
      <p:regular r:id="rId46"/>
      <p:bold r:id="rId47"/>
      <p:italic r:id="rId48"/>
      <p:boldItalic r:id="rId49"/>
    </p:embeddedFont>
    <p:embeddedFont>
      <p:font typeface="Noto Sans Symbols" panose="020B0604020202020204" charset="0"/>
      <p:regular r:id="rId50"/>
      <p:bold r:id="rId5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>
      <p:cViewPr varScale="1">
        <p:scale>
          <a:sx n="152" d="100"/>
          <a:sy n="152" d="100"/>
        </p:scale>
        <p:origin x="604" y="1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50" Type="http://schemas.openxmlformats.org/officeDocument/2006/relationships/font" Target="fonts/font11.fntdata"/><Relationship Id="rId55" Type="http://schemas.openxmlformats.org/officeDocument/2006/relationships/tableStyles" Target="tableStyle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3" Type="http://schemas.openxmlformats.org/officeDocument/2006/relationships/viewProps" Target="viewProps.xml"/><Relationship Id="rId5" Type="http://schemas.openxmlformats.org/officeDocument/2006/relationships/slide" Target="slides/slide2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font" Target="fonts/font5.fntdata"/><Relationship Id="rId52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font" Target="fonts/font4.fntdata"/><Relationship Id="rId48" Type="http://schemas.openxmlformats.org/officeDocument/2006/relationships/font" Target="fonts/font9.fntdata"/><Relationship Id="rId8" Type="http://schemas.openxmlformats.org/officeDocument/2006/relationships/slide" Target="slides/slide5.xml"/><Relationship Id="rId51" Type="http://schemas.openxmlformats.org/officeDocument/2006/relationships/font" Target="fonts/font12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font" Target="fonts/font7.fntdata"/><Relationship Id="rId20" Type="http://schemas.openxmlformats.org/officeDocument/2006/relationships/slide" Target="slides/slide17.xml"/><Relationship Id="rId41" Type="http://schemas.openxmlformats.org/officeDocument/2006/relationships/font" Target="fonts/font2.fntdata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font" Target="fonts/font10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874EA74-DC31-4803-A1B3-400CC634C08D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229A795-4A9B-402C-A999-1DF59EAB92F7}">
      <dgm:prSet custT="1"/>
      <dgm:spPr/>
      <dgm:t>
        <a:bodyPr/>
        <a:lstStyle/>
        <a:p>
          <a:r>
            <a:rPr lang="en-US" sz="4400" dirty="0"/>
            <a:t>cwoodruff@live.com</a:t>
          </a:r>
        </a:p>
      </dgm:t>
    </dgm:pt>
    <dgm:pt modelId="{9997E515-D392-409D-BBE1-149876D0BAD5}" type="parTrans" cxnId="{07BC2D2B-4838-49A8-AAF7-7E7CBA501537}">
      <dgm:prSet/>
      <dgm:spPr/>
      <dgm:t>
        <a:bodyPr/>
        <a:lstStyle/>
        <a:p>
          <a:endParaRPr lang="en-US"/>
        </a:p>
      </dgm:t>
    </dgm:pt>
    <dgm:pt modelId="{59DE9179-6D94-4427-ACC5-A9BFC2C86ED0}" type="sibTrans" cxnId="{07BC2D2B-4838-49A8-AAF7-7E7CBA501537}">
      <dgm:prSet/>
      <dgm:spPr/>
      <dgm:t>
        <a:bodyPr/>
        <a:lstStyle/>
        <a:p>
          <a:endParaRPr lang="en-US"/>
        </a:p>
      </dgm:t>
    </dgm:pt>
    <dgm:pt modelId="{C8BE335F-2D0E-4046-BFDC-86F7C9C12172}">
      <dgm:prSet custT="1"/>
      <dgm:spPr/>
      <dgm:t>
        <a:bodyPr/>
        <a:lstStyle/>
        <a:p>
          <a:r>
            <a:rPr lang="en-US" sz="4400" dirty="0"/>
            <a:t>Twitter – @cwoodruff</a:t>
          </a:r>
        </a:p>
      </dgm:t>
    </dgm:pt>
    <dgm:pt modelId="{5D88DB79-F56D-487B-BEB6-9EAD1E611B5F}" type="parTrans" cxnId="{588A1451-B6E6-401A-92B7-059F4F239DFD}">
      <dgm:prSet/>
      <dgm:spPr/>
      <dgm:t>
        <a:bodyPr/>
        <a:lstStyle/>
        <a:p>
          <a:endParaRPr lang="en-US"/>
        </a:p>
      </dgm:t>
    </dgm:pt>
    <dgm:pt modelId="{D35F538F-8A83-4445-9616-83570DA73AA0}" type="sibTrans" cxnId="{588A1451-B6E6-401A-92B7-059F4F239DFD}">
      <dgm:prSet/>
      <dgm:spPr/>
      <dgm:t>
        <a:bodyPr/>
        <a:lstStyle/>
        <a:p>
          <a:endParaRPr lang="en-US"/>
        </a:p>
      </dgm:t>
    </dgm:pt>
    <dgm:pt modelId="{0B33D5F4-29AF-4C8D-B1DF-6571876EC8AF}" type="pres">
      <dgm:prSet presAssocID="{7874EA74-DC31-4803-A1B3-400CC634C08D}" presName="linear" presStyleCnt="0">
        <dgm:presLayoutVars>
          <dgm:animLvl val="lvl"/>
          <dgm:resizeHandles val="exact"/>
        </dgm:presLayoutVars>
      </dgm:prSet>
      <dgm:spPr/>
    </dgm:pt>
    <dgm:pt modelId="{21AAD05A-228A-487C-8096-D8431F67DAB4}" type="pres">
      <dgm:prSet presAssocID="{7229A795-4A9B-402C-A999-1DF59EAB92F7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BB49895D-53D8-4ABD-99CF-645A9B3E44F4}" type="pres">
      <dgm:prSet presAssocID="{59DE9179-6D94-4427-ACC5-A9BFC2C86ED0}" presName="spacer" presStyleCnt="0"/>
      <dgm:spPr/>
    </dgm:pt>
    <dgm:pt modelId="{79DF43F6-CEAE-44CB-8A68-723A8E1F0347}" type="pres">
      <dgm:prSet presAssocID="{C8BE335F-2D0E-4046-BFDC-86F7C9C12172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B8613F20-A8FC-4E44-9CB1-77E103DF4351}" type="presOf" srcId="{C8BE335F-2D0E-4046-BFDC-86F7C9C12172}" destId="{79DF43F6-CEAE-44CB-8A68-723A8E1F0347}" srcOrd="0" destOrd="0" presId="urn:microsoft.com/office/officeart/2005/8/layout/vList2"/>
    <dgm:cxn modelId="{07BC2D2B-4838-49A8-AAF7-7E7CBA501537}" srcId="{7874EA74-DC31-4803-A1B3-400CC634C08D}" destId="{7229A795-4A9B-402C-A999-1DF59EAB92F7}" srcOrd="0" destOrd="0" parTransId="{9997E515-D392-409D-BBE1-149876D0BAD5}" sibTransId="{59DE9179-6D94-4427-ACC5-A9BFC2C86ED0}"/>
    <dgm:cxn modelId="{588A1451-B6E6-401A-92B7-059F4F239DFD}" srcId="{7874EA74-DC31-4803-A1B3-400CC634C08D}" destId="{C8BE335F-2D0E-4046-BFDC-86F7C9C12172}" srcOrd="1" destOrd="0" parTransId="{5D88DB79-F56D-487B-BEB6-9EAD1E611B5F}" sibTransId="{D35F538F-8A83-4445-9616-83570DA73AA0}"/>
    <dgm:cxn modelId="{9D4344C5-1BDE-4CA8-96BE-52CF033B0D90}" type="presOf" srcId="{7874EA74-DC31-4803-A1B3-400CC634C08D}" destId="{0B33D5F4-29AF-4C8D-B1DF-6571876EC8AF}" srcOrd="0" destOrd="0" presId="urn:microsoft.com/office/officeart/2005/8/layout/vList2"/>
    <dgm:cxn modelId="{1F9D41EE-26A7-418A-93F8-D4A698BD8AE1}" type="presOf" srcId="{7229A795-4A9B-402C-A999-1DF59EAB92F7}" destId="{21AAD05A-228A-487C-8096-D8431F67DAB4}" srcOrd="0" destOrd="0" presId="urn:microsoft.com/office/officeart/2005/8/layout/vList2"/>
    <dgm:cxn modelId="{D2723B80-73D1-456D-96D5-A4826E39ECCD}" type="presParOf" srcId="{0B33D5F4-29AF-4C8D-B1DF-6571876EC8AF}" destId="{21AAD05A-228A-487C-8096-D8431F67DAB4}" srcOrd="0" destOrd="0" presId="urn:microsoft.com/office/officeart/2005/8/layout/vList2"/>
    <dgm:cxn modelId="{D7793373-0A19-4C8C-93C0-DB93ABEF611D}" type="presParOf" srcId="{0B33D5F4-29AF-4C8D-B1DF-6571876EC8AF}" destId="{BB49895D-53D8-4ABD-99CF-645A9B3E44F4}" srcOrd="1" destOrd="0" presId="urn:microsoft.com/office/officeart/2005/8/layout/vList2"/>
    <dgm:cxn modelId="{FD2E4D1A-BBBA-4713-8BAB-78C69A52A6AE}" type="presParOf" srcId="{0B33D5F4-29AF-4C8D-B1DF-6571876EC8AF}" destId="{79DF43F6-CEAE-44CB-8A68-723A8E1F0347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672C456-FCFA-44A2-AF76-3CCC10B1C405}" type="doc">
      <dgm:prSet loTypeId="urn:microsoft.com/office/officeart/2011/layout/TabList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9FDF8CDF-F3AD-4147-ACE0-AD7ACE683930}">
      <dgm:prSet phldrT="[Text]" phldr="0"/>
      <dgm:spPr/>
      <dgm:t>
        <a:bodyPr/>
        <a:lstStyle/>
        <a:p>
          <a:r>
            <a:rPr lang="en-US" dirty="0"/>
            <a:t>GitHub</a:t>
          </a:r>
        </a:p>
      </dgm:t>
    </dgm:pt>
    <dgm:pt modelId="{2AD079D9-9A89-4943-8E55-8997D04E297B}" type="parTrans" cxnId="{2749AEFE-CCF9-48DE-8D83-55ECD5C63FE7}">
      <dgm:prSet/>
      <dgm:spPr/>
      <dgm:t>
        <a:bodyPr/>
        <a:lstStyle/>
        <a:p>
          <a:endParaRPr lang="en-US"/>
        </a:p>
      </dgm:t>
    </dgm:pt>
    <dgm:pt modelId="{90B9DB1C-7AE9-4EE6-A072-544019D0311B}" type="sibTrans" cxnId="{2749AEFE-CCF9-48DE-8D83-55ECD5C63FE7}">
      <dgm:prSet/>
      <dgm:spPr/>
      <dgm:t>
        <a:bodyPr/>
        <a:lstStyle/>
        <a:p>
          <a:endParaRPr lang="en-US"/>
        </a:p>
      </dgm:t>
    </dgm:pt>
    <dgm:pt modelId="{9E3A1133-B00C-4FBA-81F4-2B21051D4145}">
      <dgm:prSet phldrT="[Text]" phldr="0"/>
      <dgm:spPr/>
      <dgm:t>
        <a:bodyPr/>
        <a:lstStyle/>
        <a:p>
          <a:r>
            <a:rPr lang="en-US" dirty="0"/>
            <a:t>Solution Demo</a:t>
          </a:r>
        </a:p>
      </dgm:t>
    </dgm:pt>
    <dgm:pt modelId="{7B821E7B-1030-4A9D-BA5D-BFBDD1212343}" type="parTrans" cxnId="{9FF0473D-6113-41CE-8BAD-87C90AD43DDE}">
      <dgm:prSet/>
      <dgm:spPr/>
      <dgm:t>
        <a:bodyPr/>
        <a:lstStyle/>
        <a:p>
          <a:endParaRPr lang="en-US"/>
        </a:p>
      </dgm:t>
    </dgm:pt>
    <dgm:pt modelId="{01747CE0-91CD-49A1-951A-A807C63BB710}" type="sibTrans" cxnId="{9FF0473D-6113-41CE-8BAD-87C90AD43DDE}">
      <dgm:prSet/>
      <dgm:spPr/>
      <dgm:t>
        <a:bodyPr/>
        <a:lstStyle/>
        <a:p>
          <a:endParaRPr lang="en-US"/>
        </a:p>
      </dgm:t>
    </dgm:pt>
    <dgm:pt modelId="{8CE7654C-78F8-4DD0-83EC-2092B98771F3}">
      <dgm:prSet phldrT="[Text]" custT="1"/>
      <dgm:spPr/>
      <dgm:t>
        <a:bodyPr/>
        <a:lstStyle/>
        <a:p>
          <a:pPr>
            <a:buNone/>
          </a:pPr>
          <a:r>
            <a:rPr lang="en-US" sz="3600" dirty="0"/>
            <a:t>https://github.com/cwoodruff/Chinook6WebAPI</a:t>
          </a:r>
        </a:p>
      </dgm:t>
    </dgm:pt>
    <dgm:pt modelId="{65C6E4B9-DEF9-45CB-828C-7162A568F801}" type="parTrans" cxnId="{1190B5B8-9555-4B12-A1BF-73C5679F7B6C}">
      <dgm:prSet/>
      <dgm:spPr/>
      <dgm:t>
        <a:bodyPr/>
        <a:lstStyle/>
        <a:p>
          <a:endParaRPr lang="en-US"/>
        </a:p>
      </dgm:t>
    </dgm:pt>
    <dgm:pt modelId="{53C3A678-5A06-432F-8B04-9A7BBEE45481}" type="sibTrans" cxnId="{1190B5B8-9555-4B12-A1BF-73C5679F7B6C}">
      <dgm:prSet/>
      <dgm:spPr/>
      <dgm:t>
        <a:bodyPr/>
        <a:lstStyle/>
        <a:p>
          <a:endParaRPr lang="en-US"/>
        </a:p>
      </dgm:t>
    </dgm:pt>
    <dgm:pt modelId="{17A9E9D4-E9C0-4AD0-9F77-80EC5741A17E}">
      <dgm:prSet phldrT="[Text]" phldr="0"/>
      <dgm:spPr/>
      <dgm:t>
        <a:bodyPr/>
        <a:lstStyle/>
        <a:p>
          <a:r>
            <a:rPr lang="en-US" dirty="0"/>
            <a:t>GitHub</a:t>
          </a:r>
        </a:p>
      </dgm:t>
    </dgm:pt>
    <dgm:pt modelId="{6BCD4E17-E600-4F27-A9C4-8D57B314AD1E}" type="parTrans" cxnId="{AFA30040-508F-4859-9535-A15FE01C63C4}">
      <dgm:prSet/>
      <dgm:spPr/>
      <dgm:t>
        <a:bodyPr/>
        <a:lstStyle/>
        <a:p>
          <a:endParaRPr lang="en-US"/>
        </a:p>
      </dgm:t>
    </dgm:pt>
    <dgm:pt modelId="{EF94472E-E34B-4BE5-B399-C41E9354A808}" type="sibTrans" cxnId="{AFA30040-508F-4859-9535-A15FE01C63C4}">
      <dgm:prSet/>
      <dgm:spPr/>
      <dgm:t>
        <a:bodyPr/>
        <a:lstStyle/>
        <a:p>
          <a:endParaRPr lang="en-US"/>
        </a:p>
      </dgm:t>
    </dgm:pt>
    <dgm:pt modelId="{8671DA87-09F2-4E57-BAF3-9426C1A61FBA}">
      <dgm:prSet phldrT="[Text]" phldr="0"/>
      <dgm:spPr/>
      <dgm:t>
        <a:bodyPr/>
        <a:lstStyle/>
        <a:p>
          <a:r>
            <a:rPr lang="en-US" dirty="0"/>
            <a:t>Workshop</a:t>
          </a:r>
        </a:p>
      </dgm:t>
    </dgm:pt>
    <dgm:pt modelId="{7BE44598-F482-4760-B884-21045A3105E1}" type="parTrans" cxnId="{8DC30274-FD00-4656-A781-0C3D0CA81816}">
      <dgm:prSet/>
      <dgm:spPr/>
      <dgm:t>
        <a:bodyPr/>
        <a:lstStyle/>
        <a:p>
          <a:endParaRPr lang="en-US"/>
        </a:p>
      </dgm:t>
    </dgm:pt>
    <dgm:pt modelId="{5307D036-A3D1-4AD9-A062-5E68E6ED4754}" type="sibTrans" cxnId="{8DC30274-FD00-4656-A781-0C3D0CA81816}">
      <dgm:prSet/>
      <dgm:spPr/>
      <dgm:t>
        <a:bodyPr/>
        <a:lstStyle/>
        <a:p>
          <a:endParaRPr lang="en-US"/>
        </a:p>
      </dgm:t>
    </dgm:pt>
    <dgm:pt modelId="{3596DD02-CEBF-4299-B7D2-F7AA548DBD14}">
      <dgm:prSet phldrT="[Text]" custT="1"/>
      <dgm:spPr/>
      <dgm:t>
        <a:bodyPr/>
        <a:lstStyle/>
        <a:p>
          <a:pPr>
            <a:buNone/>
          </a:pPr>
          <a:r>
            <a:rPr lang="en-US" sz="3600" dirty="0"/>
            <a:t>https://github.com/cwoodruff/aspnet-5-web-api-workshop</a:t>
          </a:r>
        </a:p>
      </dgm:t>
    </dgm:pt>
    <dgm:pt modelId="{A5FB0630-D3B7-4AD2-8BB7-0C5300E218B5}" type="parTrans" cxnId="{50536A41-D403-42FA-8721-F712A80E666D}">
      <dgm:prSet/>
      <dgm:spPr/>
      <dgm:t>
        <a:bodyPr/>
        <a:lstStyle/>
        <a:p>
          <a:endParaRPr lang="en-US"/>
        </a:p>
      </dgm:t>
    </dgm:pt>
    <dgm:pt modelId="{FB62C1A6-4F81-4616-9FA6-05E6D85A5D2D}" type="sibTrans" cxnId="{50536A41-D403-42FA-8721-F712A80E666D}">
      <dgm:prSet/>
      <dgm:spPr/>
      <dgm:t>
        <a:bodyPr/>
        <a:lstStyle/>
        <a:p>
          <a:endParaRPr lang="en-US"/>
        </a:p>
      </dgm:t>
    </dgm:pt>
    <dgm:pt modelId="{582CFC61-5A34-4646-99B3-17DD2871503A}">
      <dgm:prSet phldrT="[Text]" phldr="0"/>
      <dgm:spPr/>
      <dgm:t>
        <a:bodyPr/>
        <a:lstStyle/>
        <a:p>
          <a:r>
            <a:rPr lang="en-US" dirty="0"/>
            <a:t>Online Docs</a:t>
          </a:r>
        </a:p>
      </dgm:t>
    </dgm:pt>
    <dgm:pt modelId="{C5EFD42C-3E2A-4F84-BAE8-33EB1EF84AFB}" type="parTrans" cxnId="{EBFBFDA9-FE93-46CF-8FE4-CB75B0FF0FE5}">
      <dgm:prSet/>
      <dgm:spPr/>
      <dgm:t>
        <a:bodyPr/>
        <a:lstStyle/>
        <a:p>
          <a:endParaRPr lang="en-US"/>
        </a:p>
      </dgm:t>
    </dgm:pt>
    <dgm:pt modelId="{32329FAF-8FB0-477F-A39B-8FF2472922EC}" type="sibTrans" cxnId="{EBFBFDA9-FE93-46CF-8FE4-CB75B0FF0FE5}">
      <dgm:prSet/>
      <dgm:spPr/>
      <dgm:t>
        <a:bodyPr/>
        <a:lstStyle/>
        <a:p>
          <a:endParaRPr lang="en-US"/>
        </a:p>
      </dgm:t>
    </dgm:pt>
    <dgm:pt modelId="{76909E62-DD26-45D3-8A0E-2ED3BC22EE6F}">
      <dgm:prSet phldrT="[Text]" phldr="0"/>
      <dgm:spPr/>
      <dgm:t>
        <a:bodyPr/>
        <a:lstStyle/>
        <a:p>
          <a:r>
            <a:rPr lang="en-US" dirty="0"/>
            <a:t>Workshop</a:t>
          </a:r>
        </a:p>
      </dgm:t>
    </dgm:pt>
    <dgm:pt modelId="{89D55A9A-631D-4014-821A-24E73287D2AF}" type="parTrans" cxnId="{C235CB76-A77D-4612-8DD7-A79CBF054BB5}">
      <dgm:prSet/>
      <dgm:spPr/>
      <dgm:t>
        <a:bodyPr/>
        <a:lstStyle/>
        <a:p>
          <a:endParaRPr lang="en-US"/>
        </a:p>
      </dgm:t>
    </dgm:pt>
    <dgm:pt modelId="{3B142109-D44C-4592-9DA2-F7D3BE5105AB}" type="sibTrans" cxnId="{C235CB76-A77D-4612-8DD7-A79CBF054BB5}">
      <dgm:prSet/>
      <dgm:spPr/>
      <dgm:t>
        <a:bodyPr/>
        <a:lstStyle/>
        <a:p>
          <a:endParaRPr lang="en-US"/>
        </a:p>
      </dgm:t>
    </dgm:pt>
    <dgm:pt modelId="{429858A7-DFEC-44A6-85CB-6049E26F1580}">
      <dgm:prSet phldrT="[Text]" custT="1"/>
      <dgm:spPr/>
      <dgm:t>
        <a:bodyPr/>
        <a:lstStyle/>
        <a:p>
          <a:pPr>
            <a:buNone/>
          </a:pPr>
          <a:r>
            <a:rPr lang="en-US" sz="3600" dirty="0"/>
            <a:t>https://woodruff.dev/aspnet-5-web-api-workshop/</a:t>
          </a:r>
        </a:p>
      </dgm:t>
    </dgm:pt>
    <dgm:pt modelId="{8B7A93DD-A5D8-41D0-BC57-905E73BF27FF}" type="parTrans" cxnId="{30D76D7C-1843-4981-A277-A36151A931A5}">
      <dgm:prSet/>
      <dgm:spPr/>
      <dgm:t>
        <a:bodyPr/>
        <a:lstStyle/>
        <a:p>
          <a:endParaRPr lang="en-US"/>
        </a:p>
      </dgm:t>
    </dgm:pt>
    <dgm:pt modelId="{7A761F0E-477C-46FB-91A4-EE9D3338EACF}" type="sibTrans" cxnId="{30D76D7C-1843-4981-A277-A36151A931A5}">
      <dgm:prSet/>
      <dgm:spPr/>
      <dgm:t>
        <a:bodyPr/>
        <a:lstStyle/>
        <a:p>
          <a:endParaRPr lang="en-US"/>
        </a:p>
      </dgm:t>
    </dgm:pt>
    <dgm:pt modelId="{18F038E4-45A5-4B38-995D-D065368F8DAA}" type="pres">
      <dgm:prSet presAssocID="{7672C456-FCFA-44A2-AF76-3CCC10B1C405}" presName="Name0" presStyleCnt="0">
        <dgm:presLayoutVars>
          <dgm:chMax/>
          <dgm:chPref val="3"/>
          <dgm:dir/>
          <dgm:animOne val="branch"/>
          <dgm:animLvl val="lvl"/>
        </dgm:presLayoutVars>
      </dgm:prSet>
      <dgm:spPr/>
    </dgm:pt>
    <dgm:pt modelId="{6303B6D6-1FFE-434D-9CBC-8BC2BE22BBC9}" type="pres">
      <dgm:prSet presAssocID="{9FDF8CDF-F3AD-4147-ACE0-AD7ACE683930}" presName="composite" presStyleCnt="0"/>
      <dgm:spPr/>
    </dgm:pt>
    <dgm:pt modelId="{88B7E812-9BB2-4FC0-9192-7D3D7CD23BAE}" type="pres">
      <dgm:prSet presAssocID="{9FDF8CDF-F3AD-4147-ACE0-AD7ACE683930}" presName="FirstChild" presStyleLbl="revTx" presStyleIdx="0" presStyleCnt="6">
        <dgm:presLayoutVars>
          <dgm:chMax val="0"/>
          <dgm:chPref val="0"/>
          <dgm:bulletEnabled val="1"/>
        </dgm:presLayoutVars>
      </dgm:prSet>
      <dgm:spPr/>
    </dgm:pt>
    <dgm:pt modelId="{2589C71E-787F-414F-8045-5CBC170715ED}" type="pres">
      <dgm:prSet presAssocID="{9FDF8CDF-F3AD-4147-ACE0-AD7ACE683930}" presName="Parent" presStyleLbl="alignNode1" presStyleIdx="0" presStyleCnt="3">
        <dgm:presLayoutVars>
          <dgm:chMax val="3"/>
          <dgm:chPref val="3"/>
          <dgm:bulletEnabled val="1"/>
        </dgm:presLayoutVars>
      </dgm:prSet>
      <dgm:spPr/>
    </dgm:pt>
    <dgm:pt modelId="{7CA7680F-43F0-4C2E-B417-FEBF5E9DC57B}" type="pres">
      <dgm:prSet presAssocID="{9FDF8CDF-F3AD-4147-ACE0-AD7ACE683930}" presName="Accent" presStyleLbl="parChTrans1D1" presStyleIdx="0" presStyleCnt="3"/>
      <dgm:spPr/>
    </dgm:pt>
    <dgm:pt modelId="{92F4ADC4-2765-4324-833F-8024538955C2}" type="pres">
      <dgm:prSet presAssocID="{9FDF8CDF-F3AD-4147-ACE0-AD7ACE683930}" presName="Child" presStyleLbl="revTx" presStyleIdx="1" presStyleCnt="6">
        <dgm:presLayoutVars>
          <dgm:chMax val="0"/>
          <dgm:chPref val="0"/>
          <dgm:bulletEnabled val="1"/>
        </dgm:presLayoutVars>
      </dgm:prSet>
      <dgm:spPr/>
    </dgm:pt>
    <dgm:pt modelId="{22D3C565-5E2F-4A67-A514-51B7B10040A1}" type="pres">
      <dgm:prSet presAssocID="{90B9DB1C-7AE9-4EE6-A072-544019D0311B}" presName="sibTrans" presStyleCnt="0"/>
      <dgm:spPr/>
    </dgm:pt>
    <dgm:pt modelId="{9BC87DB6-A44E-4D41-9F60-1B8CD5AC645A}" type="pres">
      <dgm:prSet presAssocID="{17A9E9D4-E9C0-4AD0-9F77-80EC5741A17E}" presName="composite" presStyleCnt="0"/>
      <dgm:spPr/>
    </dgm:pt>
    <dgm:pt modelId="{FFFA9F45-508F-479A-872A-C93BF84E9AC9}" type="pres">
      <dgm:prSet presAssocID="{17A9E9D4-E9C0-4AD0-9F77-80EC5741A17E}" presName="FirstChild" presStyleLbl="revTx" presStyleIdx="2" presStyleCnt="6">
        <dgm:presLayoutVars>
          <dgm:chMax val="0"/>
          <dgm:chPref val="0"/>
          <dgm:bulletEnabled val="1"/>
        </dgm:presLayoutVars>
      </dgm:prSet>
      <dgm:spPr/>
    </dgm:pt>
    <dgm:pt modelId="{8AB67779-6CD5-44BF-873C-04A47D5D33E8}" type="pres">
      <dgm:prSet presAssocID="{17A9E9D4-E9C0-4AD0-9F77-80EC5741A17E}" presName="Parent" presStyleLbl="alignNode1" presStyleIdx="1" presStyleCnt="3">
        <dgm:presLayoutVars>
          <dgm:chMax val="3"/>
          <dgm:chPref val="3"/>
          <dgm:bulletEnabled val="1"/>
        </dgm:presLayoutVars>
      </dgm:prSet>
      <dgm:spPr/>
    </dgm:pt>
    <dgm:pt modelId="{DA9C7ACD-76A3-4642-BF75-353CBAE6822E}" type="pres">
      <dgm:prSet presAssocID="{17A9E9D4-E9C0-4AD0-9F77-80EC5741A17E}" presName="Accent" presStyleLbl="parChTrans1D1" presStyleIdx="1" presStyleCnt="3"/>
      <dgm:spPr/>
    </dgm:pt>
    <dgm:pt modelId="{BB46C35E-ABEE-4C52-8EEF-E990AD3BD535}" type="pres">
      <dgm:prSet presAssocID="{17A9E9D4-E9C0-4AD0-9F77-80EC5741A17E}" presName="Child" presStyleLbl="revTx" presStyleIdx="3" presStyleCnt="6">
        <dgm:presLayoutVars>
          <dgm:chMax val="0"/>
          <dgm:chPref val="0"/>
          <dgm:bulletEnabled val="1"/>
        </dgm:presLayoutVars>
      </dgm:prSet>
      <dgm:spPr/>
    </dgm:pt>
    <dgm:pt modelId="{834E08F9-1DAA-421A-8939-3F9324E50D2D}" type="pres">
      <dgm:prSet presAssocID="{EF94472E-E34B-4BE5-B399-C41E9354A808}" presName="sibTrans" presStyleCnt="0"/>
      <dgm:spPr/>
    </dgm:pt>
    <dgm:pt modelId="{2E9BE6C8-2E99-47B4-ABD9-90EE4CBCECF6}" type="pres">
      <dgm:prSet presAssocID="{582CFC61-5A34-4646-99B3-17DD2871503A}" presName="composite" presStyleCnt="0"/>
      <dgm:spPr/>
    </dgm:pt>
    <dgm:pt modelId="{07E9D92D-1910-4F9A-A79F-277B6A224B90}" type="pres">
      <dgm:prSet presAssocID="{582CFC61-5A34-4646-99B3-17DD2871503A}" presName="FirstChild" presStyleLbl="revTx" presStyleIdx="4" presStyleCnt="6">
        <dgm:presLayoutVars>
          <dgm:chMax val="0"/>
          <dgm:chPref val="0"/>
          <dgm:bulletEnabled val="1"/>
        </dgm:presLayoutVars>
      </dgm:prSet>
      <dgm:spPr/>
    </dgm:pt>
    <dgm:pt modelId="{121B2193-378D-4C8C-B848-A0C84CB75687}" type="pres">
      <dgm:prSet presAssocID="{582CFC61-5A34-4646-99B3-17DD2871503A}" presName="Parent" presStyleLbl="alignNode1" presStyleIdx="2" presStyleCnt="3">
        <dgm:presLayoutVars>
          <dgm:chMax val="3"/>
          <dgm:chPref val="3"/>
          <dgm:bulletEnabled val="1"/>
        </dgm:presLayoutVars>
      </dgm:prSet>
      <dgm:spPr/>
    </dgm:pt>
    <dgm:pt modelId="{C353B0CD-7C30-49D9-8FB5-335968EAF0F8}" type="pres">
      <dgm:prSet presAssocID="{582CFC61-5A34-4646-99B3-17DD2871503A}" presName="Accent" presStyleLbl="parChTrans1D1" presStyleIdx="2" presStyleCnt="3"/>
      <dgm:spPr/>
    </dgm:pt>
    <dgm:pt modelId="{29E3195C-1536-432E-A74A-CAF466861CED}" type="pres">
      <dgm:prSet presAssocID="{582CFC61-5A34-4646-99B3-17DD2871503A}" presName="Child" presStyleLbl="revTx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4BCEBB05-F30F-4105-AF61-C39FEB4DE736}" type="presOf" srcId="{8671DA87-09F2-4E57-BAF3-9426C1A61FBA}" destId="{FFFA9F45-508F-479A-872A-C93BF84E9AC9}" srcOrd="0" destOrd="0" presId="urn:microsoft.com/office/officeart/2011/layout/TabList"/>
    <dgm:cxn modelId="{988EB212-E333-4957-A97A-848FFBE700F4}" type="presOf" srcId="{8CE7654C-78F8-4DD0-83EC-2092B98771F3}" destId="{92F4ADC4-2765-4324-833F-8024538955C2}" srcOrd="0" destOrd="0" presId="urn:microsoft.com/office/officeart/2011/layout/TabList"/>
    <dgm:cxn modelId="{9FF0473D-6113-41CE-8BAD-87C90AD43DDE}" srcId="{9FDF8CDF-F3AD-4147-ACE0-AD7ACE683930}" destId="{9E3A1133-B00C-4FBA-81F4-2B21051D4145}" srcOrd="0" destOrd="0" parTransId="{7B821E7B-1030-4A9D-BA5D-BFBDD1212343}" sibTransId="{01747CE0-91CD-49A1-951A-A807C63BB710}"/>
    <dgm:cxn modelId="{AFA30040-508F-4859-9535-A15FE01C63C4}" srcId="{7672C456-FCFA-44A2-AF76-3CCC10B1C405}" destId="{17A9E9D4-E9C0-4AD0-9F77-80EC5741A17E}" srcOrd="1" destOrd="0" parTransId="{6BCD4E17-E600-4F27-A9C4-8D57B314AD1E}" sibTransId="{EF94472E-E34B-4BE5-B399-C41E9354A808}"/>
    <dgm:cxn modelId="{50536A41-D403-42FA-8721-F712A80E666D}" srcId="{17A9E9D4-E9C0-4AD0-9F77-80EC5741A17E}" destId="{3596DD02-CEBF-4299-B7D2-F7AA548DBD14}" srcOrd="1" destOrd="0" parTransId="{A5FB0630-D3B7-4AD2-8BB7-0C5300E218B5}" sibTransId="{FB62C1A6-4F81-4616-9FA6-05E6D85A5D2D}"/>
    <dgm:cxn modelId="{97EE9C65-DD4E-41CD-AACA-0E688DDC8524}" type="presOf" srcId="{429858A7-DFEC-44A6-85CB-6049E26F1580}" destId="{29E3195C-1536-432E-A74A-CAF466861CED}" srcOrd="0" destOrd="0" presId="urn:microsoft.com/office/officeart/2011/layout/TabList"/>
    <dgm:cxn modelId="{8DC30274-FD00-4656-A781-0C3D0CA81816}" srcId="{17A9E9D4-E9C0-4AD0-9F77-80EC5741A17E}" destId="{8671DA87-09F2-4E57-BAF3-9426C1A61FBA}" srcOrd="0" destOrd="0" parTransId="{7BE44598-F482-4760-B884-21045A3105E1}" sibTransId="{5307D036-A3D1-4AD9-A062-5E68E6ED4754}"/>
    <dgm:cxn modelId="{C235CB76-A77D-4612-8DD7-A79CBF054BB5}" srcId="{582CFC61-5A34-4646-99B3-17DD2871503A}" destId="{76909E62-DD26-45D3-8A0E-2ED3BC22EE6F}" srcOrd="0" destOrd="0" parTransId="{89D55A9A-631D-4014-821A-24E73287D2AF}" sibTransId="{3B142109-D44C-4592-9DA2-F7D3BE5105AB}"/>
    <dgm:cxn modelId="{30D76D7C-1843-4981-A277-A36151A931A5}" srcId="{582CFC61-5A34-4646-99B3-17DD2871503A}" destId="{429858A7-DFEC-44A6-85CB-6049E26F1580}" srcOrd="1" destOrd="0" parTransId="{8B7A93DD-A5D8-41D0-BC57-905E73BF27FF}" sibTransId="{7A761F0E-477C-46FB-91A4-EE9D3338EACF}"/>
    <dgm:cxn modelId="{46AF1E7F-C9F5-4822-9144-771185DEDBFD}" type="presOf" srcId="{76909E62-DD26-45D3-8A0E-2ED3BC22EE6F}" destId="{07E9D92D-1910-4F9A-A79F-277B6A224B90}" srcOrd="0" destOrd="0" presId="urn:microsoft.com/office/officeart/2011/layout/TabList"/>
    <dgm:cxn modelId="{CCA48982-5A69-41C5-A76F-9B492A2605C1}" type="presOf" srcId="{17A9E9D4-E9C0-4AD0-9F77-80EC5741A17E}" destId="{8AB67779-6CD5-44BF-873C-04A47D5D33E8}" srcOrd="0" destOrd="0" presId="urn:microsoft.com/office/officeart/2011/layout/TabList"/>
    <dgm:cxn modelId="{813C178A-14FC-426E-BEB6-1172AE9FCDA1}" type="presOf" srcId="{3596DD02-CEBF-4299-B7D2-F7AA548DBD14}" destId="{BB46C35E-ABEE-4C52-8EEF-E990AD3BD535}" srcOrd="0" destOrd="0" presId="urn:microsoft.com/office/officeart/2011/layout/TabList"/>
    <dgm:cxn modelId="{B7D9069F-3CFD-439F-8845-0DCDC4A7B95F}" type="presOf" srcId="{9E3A1133-B00C-4FBA-81F4-2B21051D4145}" destId="{88B7E812-9BB2-4FC0-9192-7D3D7CD23BAE}" srcOrd="0" destOrd="0" presId="urn:microsoft.com/office/officeart/2011/layout/TabList"/>
    <dgm:cxn modelId="{EBFBFDA9-FE93-46CF-8FE4-CB75B0FF0FE5}" srcId="{7672C456-FCFA-44A2-AF76-3CCC10B1C405}" destId="{582CFC61-5A34-4646-99B3-17DD2871503A}" srcOrd="2" destOrd="0" parTransId="{C5EFD42C-3E2A-4F84-BAE8-33EB1EF84AFB}" sibTransId="{32329FAF-8FB0-477F-A39B-8FF2472922EC}"/>
    <dgm:cxn modelId="{40EB69B5-A2AB-47E9-B059-B46926C980BC}" type="presOf" srcId="{7672C456-FCFA-44A2-AF76-3CCC10B1C405}" destId="{18F038E4-45A5-4B38-995D-D065368F8DAA}" srcOrd="0" destOrd="0" presId="urn:microsoft.com/office/officeart/2011/layout/TabList"/>
    <dgm:cxn modelId="{1190B5B8-9555-4B12-A1BF-73C5679F7B6C}" srcId="{9FDF8CDF-F3AD-4147-ACE0-AD7ACE683930}" destId="{8CE7654C-78F8-4DD0-83EC-2092B98771F3}" srcOrd="1" destOrd="0" parTransId="{65C6E4B9-DEF9-45CB-828C-7162A568F801}" sibTransId="{53C3A678-5A06-432F-8B04-9A7BBEE45481}"/>
    <dgm:cxn modelId="{3A73F0CE-0D13-4448-90A8-2CB9D12B1225}" type="presOf" srcId="{9FDF8CDF-F3AD-4147-ACE0-AD7ACE683930}" destId="{2589C71E-787F-414F-8045-5CBC170715ED}" srcOrd="0" destOrd="0" presId="urn:microsoft.com/office/officeart/2011/layout/TabList"/>
    <dgm:cxn modelId="{C0BCDFF8-D2A7-4A66-97B6-F99FFF2638D0}" type="presOf" srcId="{582CFC61-5A34-4646-99B3-17DD2871503A}" destId="{121B2193-378D-4C8C-B848-A0C84CB75687}" srcOrd="0" destOrd="0" presId="urn:microsoft.com/office/officeart/2011/layout/TabList"/>
    <dgm:cxn modelId="{2749AEFE-CCF9-48DE-8D83-55ECD5C63FE7}" srcId="{7672C456-FCFA-44A2-AF76-3CCC10B1C405}" destId="{9FDF8CDF-F3AD-4147-ACE0-AD7ACE683930}" srcOrd="0" destOrd="0" parTransId="{2AD079D9-9A89-4943-8E55-8997D04E297B}" sibTransId="{90B9DB1C-7AE9-4EE6-A072-544019D0311B}"/>
    <dgm:cxn modelId="{4F34F857-164D-451C-878A-58787177048D}" type="presParOf" srcId="{18F038E4-45A5-4B38-995D-D065368F8DAA}" destId="{6303B6D6-1FFE-434D-9CBC-8BC2BE22BBC9}" srcOrd="0" destOrd="0" presId="urn:microsoft.com/office/officeart/2011/layout/TabList"/>
    <dgm:cxn modelId="{4F8115ED-9D63-48AE-9951-64CA15A04393}" type="presParOf" srcId="{6303B6D6-1FFE-434D-9CBC-8BC2BE22BBC9}" destId="{88B7E812-9BB2-4FC0-9192-7D3D7CD23BAE}" srcOrd="0" destOrd="0" presId="urn:microsoft.com/office/officeart/2011/layout/TabList"/>
    <dgm:cxn modelId="{6DEC5B38-E9EF-4648-B016-D6021678F0C0}" type="presParOf" srcId="{6303B6D6-1FFE-434D-9CBC-8BC2BE22BBC9}" destId="{2589C71E-787F-414F-8045-5CBC170715ED}" srcOrd="1" destOrd="0" presId="urn:microsoft.com/office/officeart/2011/layout/TabList"/>
    <dgm:cxn modelId="{49205CD1-F009-4F0A-926C-7577B77C27F7}" type="presParOf" srcId="{6303B6D6-1FFE-434D-9CBC-8BC2BE22BBC9}" destId="{7CA7680F-43F0-4C2E-B417-FEBF5E9DC57B}" srcOrd="2" destOrd="0" presId="urn:microsoft.com/office/officeart/2011/layout/TabList"/>
    <dgm:cxn modelId="{6FF466A9-7CE1-4470-8B32-771F5E363602}" type="presParOf" srcId="{18F038E4-45A5-4B38-995D-D065368F8DAA}" destId="{92F4ADC4-2765-4324-833F-8024538955C2}" srcOrd="1" destOrd="0" presId="urn:microsoft.com/office/officeart/2011/layout/TabList"/>
    <dgm:cxn modelId="{EECF2AAE-220D-46A7-AFFA-4704A2A49C94}" type="presParOf" srcId="{18F038E4-45A5-4B38-995D-D065368F8DAA}" destId="{22D3C565-5E2F-4A67-A514-51B7B10040A1}" srcOrd="2" destOrd="0" presId="urn:microsoft.com/office/officeart/2011/layout/TabList"/>
    <dgm:cxn modelId="{2DDFAFE6-7D9D-42BB-96CD-9BE98EADF1E1}" type="presParOf" srcId="{18F038E4-45A5-4B38-995D-D065368F8DAA}" destId="{9BC87DB6-A44E-4D41-9F60-1B8CD5AC645A}" srcOrd="3" destOrd="0" presId="urn:microsoft.com/office/officeart/2011/layout/TabList"/>
    <dgm:cxn modelId="{9FE77D4B-F781-4744-AD68-DDBA871E7B73}" type="presParOf" srcId="{9BC87DB6-A44E-4D41-9F60-1B8CD5AC645A}" destId="{FFFA9F45-508F-479A-872A-C93BF84E9AC9}" srcOrd="0" destOrd="0" presId="urn:microsoft.com/office/officeart/2011/layout/TabList"/>
    <dgm:cxn modelId="{1CCDCE2D-3FA9-439F-9FE8-B6A890981502}" type="presParOf" srcId="{9BC87DB6-A44E-4D41-9F60-1B8CD5AC645A}" destId="{8AB67779-6CD5-44BF-873C-04A47D5D33E8}" srcOrd="1" destOrd="0" presId="urn:microsoft.com/office/officeart/2011/layout/TabList"/>
    <dgm:cxn modelId="{64FEDF7F-236E-4BE0-93AD-D52137581E3C}" type="presParOf" srcId="{9BC87DB6-A44E-4D41-9F60-1B8CD5AC645A}" destId="{DA9C7ACD-76A3-4642-BF75-353CBAE6822E}" srcOrd="2" destOrd="0" presId="urn:microsoft.com/office/officeart/2011/layout/TabList"/>
    <dgm:cxn modelId="{CF93F1BA-B285-4708-A87A-9621F8B29DE1}" type="presParOf" srcId="{18F038E4-45A5-4B38-995D-D065368F8DAA}" destId="{BB46C35E-ABEE-4C52-8EEF-E990AD3BD535}" srcOrd="4" destOrd="0" presId="urn:microsoft.com/office/officeart/2011/layout/TabList"/>
    <dgm:cxn modelId="{A1F98297-FEF6-4EE0-BA87-5C7F78936E30}" type="presParOf" srcId="{18F038E4-45A5-4B38-995D-D065368F8DAA}" destId="{834E08F9-1DAA-421A-8939-3F9324E50D2D}" srcOrd="5" destOrd="0" presId="urn:microsoft.com/office/officeart/2011/layout/TabList"/>
    <dgm:cxn modelId="{96CE72CC-350E-48C8-B408-07335B10790C}" type="presParOf" srcId="{18F038E4-45A5-4B38-995D-D065368F8DAA}" destId="{2E9BE6C8-2E99-47B4-ABD9-90EE4CBCECF6}" srcOrd="6" destOrd="0" presId="urn:microsoft.com/office/officeart/2011/layout/TabList"/>
    <dgm:cxn modelId="{8630D4C8-15B5-4679-A843-D9044BCCA0B9}" type="presParOf" srcId="{2E9BE6C8-2E99-47B4-ABD9-90EE4CBCECF6}" destId="{07E9D92D-1910-4F9A-A79F-277B6A224B90}" srcOrd="0" destOrd="0" presId="urn:microsoft.com/office/officeart/2011/layout/TabList"/>
    <dgm:cxn modelId="{E9A3BE81-46DF-4398-975F-F8F9571A6F3F}" type="presParOf" srcId="{2E9BE6C8-2E99-47B4-ABD9-90EE4CBCECF6}" destId="{121B2193-378D-4C8C-B848-A0C84CB75687}" srcOrd="1" destOrd="0" presId="urn:microsoft.com/office/officeart/2011/layout/TabList"/>
    <dgm:cxn modelId="{2C89D828-591A-4CD5-8A3B-DD7E0C13E7FC}" type="presParOf" srcId="{2E9BE6C8-2E99-47B4-ABD9-90EE4CBCECF6}" destId="{C353B0CD-7C30-49D9-8FB5-335968EAF0F8}" srcOrd="2" destOrd="0" presId="urn:microsoft.com/office/officeart/2011/layout/TabList"/>
    <dgm:cxn modelId="{EC06DE82-8A0E-4498-A6AB-E88D88BB29A2}" type="presParOf" srcId="{18F038E4-45A5-4B38-995D-D065368F8DAA}" destId="{29E3195C-1536-432E-A74A-CAF466861CED}" srcOrd="7" destOrd="0" presId="urn:microsoft.com/office/officeart/2011/layout/Tab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C9BCDD6-9BD3-4B26-99BB-292E04AB931C}" type="doc">
      <dgm:prSet loTypeId="urn:microsoft.com/office/officeart/2005/8/layout/chevron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6A087CE-5C5E-4D40-B095-E218A364C566}">
      <dgm:prSet phldrT="[Text]" custT="1"/>
      <dgm:spPr/>
      <dgm:t>
        <a:bodyPr/>
        <a:lstStyle/>
        <a:p>
          <a:r>
            <a:rPr lang="en-US" sz="1600" b="1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rPr>
            <a:t>Twitter</a:t>
          </a:r>
          <a:endParaRPr lang="en-US" sz="1600" b="1" dirty="0"/>
        </a:p>
      </dgm:t>
    </dgm:pt>
    <dgm:pt modelId="{384E3066-D926-4810-87C6-E5BD0B7DB014}" type="parTrans" cxnId="{FAA23CFE-7697-4098-B12C-AE12254F3E4F}">
      <dgm:prSet/>
      <dgm:spPr/>
      <dgm:t>
        <a:bodyPr/>
        <a:lstStyle/>
        <a:p>
          <a:endParaRPr lang="en-US"/>
        </a:p>
      </dgm:t>
    </dgm:pt>
    <dgm:pt modelId="{CB1426C5-F555-4904-B5B4-D02D09AF3E5A}" type="sibTrans" cxnId="{FAA23CFE-7697-4098-B12C-AE12254F3E4F}">
      <dgm:prSet/>
      <dgm:spPr/>
      <dgm:t>
        <a:bodyPr/>
        <a:lstStyle/>
        <a:p>
          <a:endParaRPr lang="en-US"/>
        </a:p>
      </dgm:t>
    </dgm:pt>
    <dgm:pt modelId="{BE259F9C-5D6E-4B04-AF4C-346F6465C292}">
      <dgm:prSet phldrT="[Text]" custT="1"/>
      <dgm:spPr/>
      <dgm:t>
        <a:bodyPr/>
        <a:lstStyle/>
        <a:p>
          <a:pPr>
            <a:buNone/>
          </a:pPr>
          <a:r>
            <a:rPr lang="en-US" sz="2800" dirty="0"/>
            <a:t>@cwoodruff</a:t>
          </a:r>
        </a:p>
      </dgm:t>
    </dgm:pt>
    <dgm:pt modelId="{A3802E1B-FC1D-4DBD-B080-6D659FD4F4A0}" type="parTrans" cxnId="{BDE28FA8-EF82-4699-9E82-8474C2CC6865}">
      <dgm:prSet/>
      <dgm:spPr/>
      <dgm:t>
        <a:bodyPr/>
        <a:lstStyle/>
        <a:p>
          <a:endParaRPr lang="en-US"/>
        </a:p>
      </dgm:t>
    </dgm:pt>
    <dgm:pt modelId="{252D54BC-F086-4C4D-9C3C-EF75CA416E68}" type="sibTrans" cxnId="{BDE28FA8-EF82-4699-9E82-8474C2CC6865}">
      <dgm:prSet/>
      <dgm:spPr/>
      <dgm:t>
        <a:bodyPr/>
        <a:lstStyle/>
        <a:p>
          <a:endParaRPr lang="en-US"/>
        </a:p>
      </dgm:t>
    </dgm:pt>
    <dgm:pt modelId="{F96DC5C8-532C-4A57-8177-99A02FC7DBC5}">
      <dgm:prSet phldrT="[Text]" custT="1"/>
      <dgm:spPr/>
      <dgm:t>
        <a:bodyPr/>
        <a:lstStyle/>
        <a:p>
          <a:r>
            <a:rPr lang="en-US" sz="1600" b="1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rPr>
            <a:t>GitHub</a:t>
          </a:r>
          <a:endParaRPr lang="en-US" sz="1600" b="1" dirty="0"/>
        </a:p>
      </dgm:t>
    </dgm:pt>
    <dgm:pt modelId="{9E823EB9-CA9F-4073-839D-D0C7C24D7A33}" type="parTrans" cxnId="{D010C1D8-3970-44B2-BECD-C54E825FD08A}">
      <dgm:prSet/>
      <dgm:spPr/>
      <dgm:t>
        <a:bodyPr/>
        <a:lstStyle/>
        <a:p>
          <a:endParaRPr lang="en-US"/>
        </a:p>
      </dgm:t>
    </dgm:pt>
    <dgm:pt modelId="{054AA2C7-75E3-49D0-A85F-267827D6993C}" type="sibTrans" cxnId="{D010C1D8-3970-44B2-BECD-C54E825FD08A}">
      <dgm:prSet/>
      <dgm:spPr/>
      <dgm:t>
        <a:bodyPr/>
        <a:lstStyle/>
        <a:p>
          <a:endParaRPr lang="en-US"/>
        </a:p>
      </dgm:t>
    </dgm:pt>
    <dgm:pt modelId="{8F311764-88D0-41B8-BA77-3054A681D77B}">
      <dgm:prSet phldrT="[Text]" custT="1"/>
      <dgm:spPr/>
      <dgm:t>
        <a:bodyPr/>
        <a:lstStyle/>
        <a:p>
          <a:pPr>
            <a:buNone/>
          </a:pPr>
          <a:r>
            <a:rPr lang="en-US" sz="2800" dirty="0"/>
            <a:t>https://github.com/cwoodruff</a:t>
          </a:r>
        </a:p>
      </dgm:t>
    </dgm:pt>
    <dgm:pt modelId="{46B907D6-5080-41DD-8290-82031D6164C8}" type="parTrans" cxnId="{37823DA7-9AF1-48C6-8F23-BEF42459B67D}">
      <dgm:prSet/>
      <dgm:spPr/>
      <dgm:t>
        <a:bodyPr/>
        <a:lstStyle/>
        <a:p>
          <a:endParaRPr lang="en-US"/>
        </a:p>
      </dgm:t>
    </dgm:pt>
    <dgm:pt modelId="{0CA4E8BB-9438-4A41-91D0-DE4A9F69D82F}" type="sibTrans" cxnId="{37823DA7-9AF1-48C6-8F23-BEF42459B67D}">
      <dgm:prSet/>
      <dgm:spPr/>
      <dgm:t>
        <a:bodyPr/>
        <a:lstStyle/>
        <a:p>
          <a:endParaRPr lang="en-US"/>
        </a:p>
      </dgm:t>
    </dgm:pt>
    <dgm:pt modelId="{A6376A31-0E0B-4C03-9C4E-0AF99097C2AF}">
      <dgm:prSet phldrT="[Text]" custT="1"/>
      <dgm:spPr/>
      <dgm:t>
        <a:bodyPr/>
        <a:lstStyle/>
        <a:p>
          <a:r>
            <a:rPr lang="en-US" sz="1600" b="1" dirty="0"/>
            <a:t>Email</a:t>
          </a:r>
        </a:p>
      </dgm:t>
    </dgm:pt>
    <dgm:pt modelId="{409CBB23-7036-456E-9181-7BED7B969E6C}" type="parTrans" cxnId="{A7C62E42-E019-4CFE-A8FC-6ECF98CF0EBB}">
      <dgm:prSet/>
      <dgm:spPr/>
      <dgm:t>
        <a:bodyPr/>
        <a:lstStyle/>
        <a:p>
          <a:endParaRPr lang="en-US"/>
        </a:p>
      </dgm:t>
    </dgm:pt>
    <dgm:pt modelId="{9ED3E352-201D-4180-928C-42542ECD13CC}" type="sibTrans" cxnId="{A7C62E42-E019-4CFE-A8FC-6ECF98CF0EBB}">
      <dgm:prSet/>
      <dgm:spPr/>
      <dgm:t>
        <a:bodyPr/>
        <a:lstStyle/>
        <a:p>
          <a:endParaRPr lang="en-US"/>
        </a:p>
      </dgm:t>
    </dgm:pt>
    <dgm:pt modelId="{E169C404-ABFE-41B0-B884-61BEF1C66F26}">
      <dgm:prSet phldrT="[Text]" custT="1"/>
      <dgm:spPr/>
      <dgm:t>
        <a:bodyPr/>
        <a:lstStyle/>
        <a:p>
          <a:pPr>
            <a:buNone/>
          </a:pPr>
          <a:r>
            <a:rPr lang="en-US" sz="2800" dirty="0"/>
            <a:t>cwoodruff@live.com</a:t>
          </a:r>
        </a:p>
      </dgm:t>
    </dgm:pt>
    <dgm:pt modelId="{6A15D789-89E1-4C94-B441-AC2FFCD4CE5B}" type="parTrans" cxnId="{AA4D6B1D-80CB-4B98-BADB-7D8A6AB03D1E}">
      <dgm:prSet/>
      <dgm:spPr/>
      <dgm:t>
        <a:bodyPr/>
        <a:lstStyle/>
        <a:p>
          <a:endParaRPr lang="en-US"/>
        </a:p>
      </dgm:t>
    </dgm:pt>
    <dgm:pt modelId="{B5610D58-C689-487C-AD73-07BE8FCF1D9A}" type="sibTrans" cxnId="{AA4D6B1D-80CB-4B98-BADB-7D8A6AB03D1E}">
      <dgm:prSet/>
      <dgm:spPr/>
      <dgm:t>
        <a:bodyPr/>
        <a:lstStyle/>
        <a:p>
          <a:endParaRPr lang="en-US"/>
        </a:p>
      </dgm:t>
    </dgm:pt>
    <dgm:pt modelId="{A73E5F05-EA2B-466C-84D7-744D644E7031}">
      <dgm:prSet phldrT="[Text]" custT="1"/>
      <dgm:spPr/>
      <dgm:t>
        <a:bodyPr/>
        <a:lstStyle/>
        <a:p>
          <a:r>
            <a:rPr lang="en-US" sz="1600" b="1" dirty="0"/>
            <a:t>Sample project </a:t>
          </a:r>
        </a:p>
      </dgm:t>
    </dgm:pt>
    <dgm:pt modelId="{7B135AFC-D5D2-4F27-A125-E670862E6BEA}" type="parTrans" cxnId="{82755B5C-8031-49B2-8C45-3CE7B70DEF18}">
      <dgm:prSet/>
      <dgm:spPr/>
      <dgm:t>
        <a:bodyPr/>
        <a:lstStyle/>
        <a:p>
          <a:endParaRPr lang="en-US"/>
        </a:p>
      </dgm:t>
    </dgm:pt>
    <dgm:pt modelId="{78B6BFF8-AEF8-4914-9EED-3F642B76178B}" type="sibTrans" cxnId="{82755B5C-8031-49B2-8C45-3CE7B70DEF18}">
      <dgm:prSet/>
      <dgm:spPr/>
      <dgm:t>
        <a:bodyPr/>
        <a:lstStyle/>
        <a:p>
          <a:endParaRPr lang="en-US"/>
        </a:p>
      </dgm:t>
    </dgm:pt>
    <dgm:pt modelId="{E61B83F2-EB7C-4AB5-AED1-222CE0E7FF9B}">
      <dgm:prSet phldrT="[Text]" custT="1"/>
      <dgm:spPr/>
      <dgm:t>
        <a:bodyPr/>
        <a:lstStyle/>
        <a:p>
          <a:pPr>
            <a:buNone/>
          </a:pPr>
          <a:r>
            <a:rPr lang="en-US" sz="2800" dirty="0"/>
            <a:t>https://github.com/cwoodruff</a:t>
          </a:r>
          <a:r>
            <a:rPr lang="en-US" sz="2800"/>
            <a:t>/Chinook6WebAPI</a:t>
          </a:r>
          <a:endParaRPr lang="en-US" sz="2800" dirty="0"/>
        </a:p>
      </dgm:t>
    </dgm:pt>
    <dgm:pt modelId="{D30D34FC-AE12-4123-9090-F428C1756FFA}" type="parTrans" cxnId="{0CBE9818-10C2-4E15-8329-62B3B8FB2CA8}">
      <dgm:prSet/>
      <dgm:spPr/>
      <dgm:t>
        <a:bodyPr/>
        <a:lstStyle/>
        <a:p>
          <a:endParaRPr lang="en-US"/>
        </a:p>
      </dgm:t>
    </dgm:pt>
    <dgm:pt modelId="{E2675E0E-2EA2-46F8-8639-7296322976DB}" type="sibTrans" cxnId="{0CBE9818-10C2-4E15-8329-62B3B8FB2CA8}">
      <dgm:prSet/>
      <dgm:spPr/>
      <dgm:t>
        <a:bodyPr/>
        <a:lstStyle/>
        <a:p>
          <a:endParaRPr lang="en-US"/>
        </a:p>
      </dgm:t>
    </dgm:pt>
    <dgm:pt modelId="{E0C713E8-DBAF-47B1-9218-4621FA28238C}">
      <dgm:prSet phldrT="[Text]" custT="1"/>
      <dgm:spPr/>
      <dgm:t>
        <a:bodyPr/>
        <a:lstStyle/>
        <a:p>
          <a:r>
            <a:rPr lang="en-US" sz="16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rPr>
            <a:t>Workshop</a:t>
          </a:r>
          <a:endParaRPr lang="en-US" sz="1600" b="1" dirty="0"/>
        </a:p>
      </dgm:t>
    </dgm:pt>
    <dgm:pt modelId="{9E5695F2-CBC8-4D3A-802C-2D18270C3156}" type="parTrans" cxnId="{2A084676-C806-429F-94ED-9DAAD207AB65}">
      <dgm:prSet/>
      <dgm:spPr/>
      <dgm:t>
        <a:bodyPr/>
        <a:lstStyle/>
        <a:p>
          <a:endParaRPr lang="en-US"/>
        </a:p>
      </dgm:t>
    </dgm:pt>
    <dgm:pt modelId="{71A1B559-55DD-4A86-9E06-8E869996E8D1}" type="sibTrans" cxnId="{2A084676-C806-429F-94ED-9DAAD207AB65}">
      <dgm:prSet/>
      <dgm:spPr/>
      <dgm:t>
        <a:bodyPr/>
        <a:lstStyle/>
        <a:p>
          <a:endParaRPr lang="en-US"/>
        </a:p>
      </dgm:t>
    </dgm:pt>
    <dgm:pt modelId="{09736E2E-6D5D-48B3-BE42-54C03E4ED205}">
      <dgm:prSet phldrT="[Text]" custT="1"/>
      <dgm:spPr/>
      <dgm:t>
        <a:bodyPr/>
        <a:lstStyle/>
        <a:p>
          <a:pPr>
            <a:buNone/>
          </a:pPr>
          <a:r>
            <a:rPr lang="en-US" sz="2800" dirty="0"/>
            <a:t>https://woodruff.dev/aspnet-5-web-api-workshop/</a:t>
          </a:r>
        </a:p>
      </dgm:t>
    </dgm:pt>
    <dgm:pt modelId="{68B05D67-B3CE-471C-83C0-D2A0C28CBDBD}" type="parTrans" cxnId="{1BBA763E-B6F9-44CD-98FB-2589078583E1}">
      <dgm:prSet/>
      <dgm:spPr/>
      <dgm:t>
        <a:bodyPr/>
        <a:lstStyle/>
        <a:p>
          <a:endParaRPr lang="en-US"/>
        </a:p>
      </dgm:t>
    </dgm:pt>
    <dgm:pt modelId="{0B6FC6A3-F8E3-4165-A89E-4FFD4FA3954E}" type="sibTrans" cxnId="{1BBA763E-B6F9-44CD-98FB-2589078583E1}">
      <dgm:prSet/>
      <dgm:spPr/>
      <dgm:t>
        <a:bodyPr/>
        <a:lstStyle/>
        <a:p>
          <a:endParaRPr lang="en-US"/>
        </a:p>
      </dgm:t>
    </dgm:pt>
    <dgm:pt modelId="{2BDBB8C7-35BF-4F2D-BD6B-47A25F123E8D}" type="pres">
      <dgm:prSet presAssocID="{6C9BCDD6-9BD3-4B26-99BB-292E04AB931C}" presName="linearFlow" presStyleCnt="0">
        <dgm:presLayoutVars>
          <dgm:dir/>
          <dgm:animLvl val="lvl"/>
          <dgm:resizeHandles val="exact"/>
        </dgm:presLayoutVars>
      </dgm:prSet>
      <dgm:spPr/>
    </dgm:pt>
    <dgm:pt modelId="{FF4E4255-B381-43B8-A608-034342740EE2}" type="pres">
      <dgm:prSet presAssocID="{36A087CE-5C5E-4D40-B095-E218A364C566}" presName="composite" presStyleCnt="0"/>
      <dgm:spPr/>
    </dgm:pt>
    <dgm:pt modelId="{CFC85559-A681-41B3-B1C9-CD361114B3E7}" type="pres">
      <dgm:prSet presAssocID="{36A087CE-5C5E-4D40-B095-E218A364C566}" presName="parentText" presStyleLbl="alignNode1" presStyleIdx="0" presStyleCnt="5">
        <dgm:presLayoutVars>
          <dgm:chMax val="1"/>
          <dgm:bulletEnabled val="1"/>
        </dgm:presLayoutVars>
      </dgm:prSet>
      <dgm:spPr/>
    </dgm:pt>
    <dgm:pt modelId="{84785F03-95D7-4873-9C23-2D4873E83E5B}" type="pres">
      <dgm:prSet presAssocID="{36A087CE-5C5E-4D40-B095-E218A364C566}" presName="descendantText" presStyleLbl="alignAcc1" presStyleIdx="0" presStyleCnt="5">
        <dgm:presLayoutVars>
          <dgm:bulletEnabled val="1"/>
        </dgm:presLayoutVars>
      </dgm:prSet>
      <dgm:spPr/>
    </dgm:pt>
    <dgm:pt modelId="{D3B38CA7-70BD-404A-8316-DCBE7B16388F}" type="pres">
      <dgm:prSet presAssocID="{CB1426C5-F555-4904-B5B4-D02D09AF3E5A}" presName="sp" presStyleCnt="0"/>
      <dgm:spPr/>
    </dgm:pt>
    <dgm:pt modelId="{74573757-7E55-4456-972E-717715C5AE27}" type="pres">
      <dgm:prSet presAssocID="{F96DC5C8-532C-4A57-8177-99A02FC7DBC5}" presName="composite" presStyleCnt="0"/>
      <dgm:spPr/>
    </dgm:pt>
    <dgm:pt modelId="{626B64C7-12AC-45FF-8B5A-5AA08DE96509}" type="pres">
      <dgm:prSet presAssocID="{F96DC5C8-532C-4A57-8177-99A02FC7DBC5}" presName="parentText" presStyleLbl="alignNode1" presStyleIdx="1" presStyleCnt="5">
        <dgm:presLayoutVars>
          <dgm:chMax val="1"/>
          <dgm:bulletEnabled val="1"/>
        </dgm:presLayoutVars>
      </dgm:prSet>
      <dgm:spPr/>
    </dgm:pt>
    <dgm:pt modelId="{63EB52A1-045B-464E-BEDB-86C26DC3D4ED}" type="pres">
      <dgm:prSet presAssocID="{F96DC5C8-532C-4A57-8177-99A02FC7DBC5}" presName="descendantText" presStyleLbl="alignAcc1" presStyleIdx="1" presStyleCnt="5">
        <dgm:presLayoutVars>
          <dgm:bulletEnabled val="1"/>
        </dgm:presLayoutVars>
      </dgm:prSet>
      <dgm:spPr/>
    </dgm:pt>
    <dgm:pt modelId="{B3DC40D9-617F-4599-9F3D-24974B27CA37}" type="pres">
      <dgm:prSet presAssocID="{054AA2C7-75E3-49D0-A85F-267827D6993C}" presName="sp" presStyleCnt="0"/>
      <dgm:spPr/>
    </dgm:pt>
    <dgm:pt modelId="{561B9563-D22B-4F2E-8AC3-B0DF8234FA83}" type="pres">
      <dgm:prSet presAssocID="{A6376A31-0E0B-4C03-9C4E-0AF99097C2AF}" presName="composite" presStyleCnt="0"/>
      <dgm:spPr/>
    </dgm:pt>
    <dgm:pt modelId="{3C25AAA9-82E1-4E93-9838-E8596C8DF6BC}" type="pres">
      <dgm:prSet presAssocID="{A6376A31-0E0B-4C03-9C4E-0AF99097C2AF}" presName="parentText" presStyleLbl="alignNode1" presStyleIdx="2" presStyleCnt="5">
        <dgm:presLayoutVars>
          <dgm:chMax val="1"/>
          <dgm:bulletEnabled val="1"/>
        </dgm:presLayoutVars>
      </dgm:prSet>
      <dgm:spPr/>
    </dgm:pt>
    <dgm:pt modelId="{B8818521-409D-4271-A452-9336A72A1D98}" type="pres">
      <dgm:prSet presAssocID="{A6376A31-0E0B-4C03-9C4E-0AF99097C2AF}" presName="descendantText" presStyleLbl="alignAcc1" presStyleIdx="2" presStyleCnt="5">
        <dgm:presLayoutVars>
          <dgm:bulletEnabled val="1"/>
        </dgm:presLayoutVars>
      </dgm:prSet>
      <dgm:spPr/>
    </dgm:pt>
    <dgm:pt modelId="{D4E08D04-39B4-492D-9D47-96ED4027D30B}" type="pres">
      <dgm:prSet presAssocID="{9ED3E352-201D-4180-928C-42542ECD13CC}" presName="sp" presStyleCnt="0"/>
      <dgm:spPr/>
    </dgm:pt>
    <dgm:pt modelId="{94069E63-4794-434A-A0E2-E64F33E44F72}" type="pres">
      <dgm:prSet presAssocID="{A73E5F05-EA2B-466C-84D7-744D644E7031}" presName="composite" presStyleCnt="0"/>
      <dgm:spPr/>
    </dgm:pt>
    <dgm:pt modelId="{699D2CCB-1ED0-4C36-B6A6-69E65F1DF30B}" type="pres">
      <dgm:prSet presAssocID="{A73E5F05-EA2B-466C-84D7-744D644E7031}" presName="parentText" presStyleLbl="alignNode1" presStyleIdx="3" presStyleCnt="5">
        <dgm:presLayoutVars>
          <dgm:chMax val="1"/>
          <dgm:bulletEnabled val="1"/>
        </dgm:presLayoutVars>
      </dgm:prSet>
      <dgm:spPr/>
    </dgm:pt>
    <dgm:pt modelId="{CCBCA84A-0A5C-427F-A7D6-103E15806EE8}" type="pres">
      <dgm:prSet presAssocID="{A73E5F05-EA2B-466C-84D7-744D644E7031}" presName="descendantText" presStyleLbl="alignAcc1" presStyleIdx="3" presStyleCnt="5">
        <dgm:presLayoutVars>
          <dgm:bulletEnabled val="1"/>
        </dgm:presLayoutVars>
      </dgm:prSet>
      <dgm:spPr/>
    </dgm:pt>
    <dgm:pt modelId="{DE960938-E364-4D54-B4FF-38B5FF907FD4}" type="pres">
      <dgm:prSet presAssocID="{78B6BFF8-AEF8-4914-9EED-3F642B76178B}" presName="sp" presStyleCnt="0"/>
      <dgm:spPr/>
    </dgm:pt>
    <dgm:pt modelId="{9FA6EDBE-3EB9-4596-9DB3-720E9089656E}" type="pres">
      <dgm:prSet presAssocID="{E0C713E8-DBAF-47B1-9218-4621FA28238C}" presName="composite" presStyleCnt="0"/>
      <dgm:spPr/>
    </dgm:pt>
    <dgm:pt modelId="{E64872AC-8DB6-4E3F-9DCB-1AC8BAF0C258}" type="pres">
      <dgm:prSet presAssocID="{E0C713E8-DBAF-47B1-9218-4621FA28238C}" presName="parentText" presStyleLbl="alignNode1" presStyleIdx="4" presStyleCnt="5">
        <dgm:presLayoutVars>
          <dgm:chMax val="1"/>
          <dgm:bulletEnabled val="1"/>
        </dgm:presLayoutVars>
      </dgm:prSet>
      <dgm:spPr/>
    </dgm:pt>
    <dgm:pt modelId="{9D6B98AD-91D8-4823-97C3-26A225D99697}" type="pres">
      <dgm:prSet presAssocID="{E0C713E8-DBAF-47B1-9218-4621FA28238C}" presName="descendantText" presStyleLbl="alignAcc1" presStyleIdx="4" presStyleCnt="5">
        <dgm:presLayoutVars>
          <dgm:bulletEnabled val="1"/>
        </dgm:presLayoutVars>
      </dgm:prSet>
      <dgm:spPr/>
    </dgm:pt>
  </dgm:ptLst>
  <dgm:cxnLst>
    <dgm:cxn modelId="{0CBE9818-10C2-4E15-8329-62B3B8FB2CA8}" srcId="{A73E5F05-EA2B-466C-84D7-744D644E7031}" destId="{E61B83F2-EB7C-4AB5-AED1-222CE0E7FF9B}" srcOrd="0" destOrd="0" parTransId="{D30D34FC-AE12-4123-9090-F428C1756FFA}" sibTransId="{E2675E0E-2EA2-46F8-8639-7296322976DB}"/>
    <dgm:cxn modelId="{AA4D6B1D-80CB-4B98-BADB-7D8A6AB03D1E}" srcId="{A6376A31-0E0B-4C03-9C4E-0AF99097C2AF}" destId="{E169C404-ABFE-41B0-B884-61BEF1C66F26}" srcOrd="0" destOrd="0" parTransId="{6A15D789-89E1-4C94-B441-AC2FFCD4CE5B}" sibTransId="{B5610D58-C689-487C-AD73-07BE8FCF1D9A}"/>
    <dgm:cxn modelId="{4FD41A28-7C7E-45B5-82AC-42AB817702F2}" type="presOf" srcId="{36A087CE-5C5E-4D40-B095-E218A364C566}" destId="{CFC85559-A681-41B3-B1C9-CD361114B3E7}" srcOrd="0" destOrd="0" presId="urn:microsoft.com/office/officeart/2005/8/layout/chevron2"/>
    <dgm:cxn modelId="{1BBA763E-B6F9-44CD-98FB-2589078583E1}" srcId="{E0C713E8-DBAF-47B1-9218-4621FA28238C}" destId="{09736E2E-6D5D-48B3-BE42-54C03E4ED205}" srcOrd="0" destOrd="0" parTransId="{68B05D67-B3CE-471C-83C0-D2A0C28CBDBD}" sibTransId="{0B6FC6A3-F8E3-4165-A89E-4FFD4FA3954E}"/>
    <dgm:cxn modelId="{82755B5C-8031-49B2-8C45-3CE7B70DEF18}" srcId="{6C9BCDD6-9BD3-4B26-99BB-292E04AB931C}" destId="{A73E5F05-EA2B-466C-84D7-744D644E7031}" srcOrd="3" destOrd="0" parTransId="{7B135AFC-D5D2-4F27-A125-E670862E6BEA}" sibTransId="{78B6BFF8-AEF8-4914-9EED-3F642B76178B}"/>
    <dgm:cxn modelId="{16BED55E-CC0C-4B75-885A-013368B90BC3}" type="presOf" srcId="{F96DC5C8-532C-4A57-8177-99A02FC7DBC5}" destId="{626B64C7-12AC-45FF-8B5A-5AA08DE96509}" srcOrd="0" destOrd="0" presId="urn:microsoft.com/office/officeart/2005/8/layout/chevron2"/>
    <dgm:cxn modelId="{A7C62E42-E019-4CFE-A8FC-6ECF98CF0EBB}" srcId="{6C9BCDD6-9BD3-4B26-99BB-292E04AB931C}" destId="{A6376A31-0E0B-4C03-9C4E-0AF99097C2AF}" srcOrd="2" destOrd="0" parTransId="{409CBB23-7036-456E-9181-7BED7B969E6C}" sibTransId="{9ED3E352-201D-4180-928C-42542ECD13CC}"/>
    <dgm:cxn modelId="{50DEF451-29A9-4BEC-9793-B575D4666219}" type="presOf" srcId="{8F311764-88D0-41B8-BA77-3054A681D77B}" destId="{63EB52A1-045B-464E-BEDB-86C26DC3D4ED}" srcOrd="0" destOrd="0" presId="urn:microsoft.com/office/officeart/2005/8/layout/chevron2"/>
    <dgm:cxn modelId="{2A084676-C806-429F-94ED-9DAAD207AB65}" srcId="{6C9BCDD6-9BD3-4B26-99BB-292E04AB931C}" destId="{E0C713E8-DBAF-47B1-9218-4621FA28238C}" srcOrd="4" destOrd="0" parTransId="{9E5695F2-CBC8-4D3A-802C-2D18270C3156}" sibTransId="{71A1B559-55DD-4A86-9E06-8E869996E8D1}"/>
    <dgm:cxn modelId="{40F7C357-C679-4664-8315-FB9D1B9243C6}" type="presOf" srcId="{E61B83F2-EB7C-4AB5-AED1-222CE0E7FF9B}" destId="{CCBCA84A-0A5C-427F-A7D6-103E15806EE8}" srcOrd="0" destOrd="0" presId="urn:microsoft.com/office/officeart/2005/8/layout/chevron2"/>
    <dgm:cxn modelId="{87F40878-A058-406C-B5B9-9A17999657C9}" type="presOf" srcId="{BE259F9C-5D6E-4B04-AF4C-346F6465C292}" destId="{84785F03-95D7-4873-9C23-2D4873E83E5B}" srcOrd="0" destOrd="0" presId="urn:microsoft.com/office/officeart/2005/8/layout/chevron2"/>
    <dgm:cxn modelId="{7794C284-09E7-436D-910F-86F73E3953B7}" type="presOf" srcId="{A6376A31-0E0B-4C03-9C4E-0AF99097C2AF}" destId="{3C25AAA9-82E1-4E93-9838-E8596C8DF6BC}" srcOrd="0" destOrd="0" presId="urn:microsoft.com/office/officeart/2005/8/layout/chevron2"/>
    <dgm:cxn modelId="{7DE6F0A0-3802-4226-8134-3F31C29157A4}" type="presOf" srcId="{A73E5F05-EA2B-466C-84D7-744D644E7031}" destId="{699D2CCB-1ED0-4C36-B6A6-69E65F1DF30B}" srcOrd="0" destOrd="0" presId="urn:microsoft.com/office/officeart/2005/8/layout/chevron2"/>
    <dgm:cxn modelId="{37823DA7-9AF1-48C6-8F23-BEF42459B67D}" srcId="{F96DC5C8-532C-4A57-8177-99A02FC7DBC5}" destId="{8F311764-88D0-41B8-BA77-3054A681D77B}" srcOrd="0" destOrd="0" parTransId="{46B907D6-5080-41DD-8290-82031D6164C8}" sibTransId="{0CA4E8BB-9438-4A41-91D0-DE4A9F69D82F}"/>
    <dgm:cxn modelId="{BDE28FA8-EF82-4699-9E82-8474C2CC6865}" srcId="{36A087CE-5C5E-4D40-B095-E218A364C566}" destId="{BE259F9C-5D6E-4B04-AF4C-346F6465C292}" srcOrd="0" destOrd="0" parTransId="{A3802E1B-FC1D-4DBD-B080-6D659FD4F4A0}" sibTransId="{252D54BC-F086-4C4D-9C3C-EF75CA416E68}"/>
    <dgm:cxn modelId="{A63D4ED6-3042-4822-B975-086DC7D26D6B}" type="presOf" srcId="{09736E2E-6D5D-48B3-BE42-54C03E4ED205}" destId="{9D6B98AD-91D8-4823-97C3-26A225D99697}" srcOrd="0" destOrd="0" presId="urn:microsoft.com/office/officeart/2005/8/layout/chevron2"/>
    <dgm:cxn modelId="{D010C1D8-3970-44B2-BECD-C54E825FD08A}" srcId="{6C9BCDD6-9BD3-4B26-99BB-292E04AB931C}" destId="{F96DC5C8-532C-4A57-8177-99A02FC7DBC5}" srcOrd="1" destOrd="0" parTransId="{9E823EB9-CA9F-4073-839D-D0C7C24D7A33}" sibTransId="{054AA2C7-75E3-49D0-A85F-267827D6993C}"/>
    <dgm:cxn modelId="{D72064EA-410B-4EF3-B928-A0F1723E75CC}" type="presOf" srcId="{6C9BCDD6-9BD3-4B26-99BB-292E04AB931C}" destId="{2BDBB8C7-35BF-4F2D-BD6B-47A25F123E8D}" srcOrd="0" destOrd="0" presId="urn:microsoft.com/office/officeart/2005/8/layout/chevron2"/>
    <dgm:cxn modelId="{F15931F0-74AD-400B-BA0C-F554F0A75D4B}" type="presOf" srcId="{E169C404-ABFE-41B0-B884-61BEF1C66F26}" destId="{B8818521-409D-4271-A452-9336A72A1D98}" srcOrd="0" destOrd="0" presId="urn:microsoft.com/office/officeart/2005/8/layout/chevron2"/>
    <dgm:cxn modelId="{E97B71F1-A2D1-490F-A37F-F8317AAAC8A1}" type="presOf" srcId="{E0C713E8-DBAF-47B1-9218-4621FA28238C}" destId="{E64872AC-8DB6-4E3F-9DCB-1AC8BAF0C258}" srcOrd="0" destOrd="0" presId="urn:microsoft.com/office/officeart/2005/8/layout/chevron2"/>
    <dgm:cxn modelId="{FAA23CFE-7697-4098-B12C-AE12254F3E4F}" srcId="{6C9BCDD6-9BD3-4B26-99BB-292E04AB931C}" destId="{36A087CE-5C5E-4D40-B095-E218A364C566}" srcOrd="0" destOrd="0" parTransId="{384E3066-D926-4810-87C6-E5BD0B7DB014}" sibTransId="{CB1426C5-F555-4904-B5B4-D02D09AF3E5A}"/>
    <dgm:cxn modelId="{B4A5F594-5BD6-447E-8304-D53F25865134}" type="presParOf" srcId="{2BDBB8C7-35BF-4F2D-BD6B-47A25F123E8D}" destId="{FF4E4255-B381-43B8-A608-034342740EE2}" srcOrd="0" destOrd="0" presId="urn:microsoft.com/office/officeart/2005/8/layout/chevron2"/>
    <dgm:cxn modelId="{5712B6AD-E63B-40C9-BF7F-95CB46F85B76}" type="presParOf" srcId="{FF4E4255-B381-43B8-A608-034342740EE2}" destId="{CFC85559-A681-41B3-B1C9-CD361114B3E7}" srcOrd="0" destOrd="0" presId="urn:microsoft.com/office/officeart/2005/8/layout/chevron2"/>
    <dgm:cxn modelId="{45F5DA14-4450-4F9F-BCCD-7839E2815BF2}" type="presParOf" srcId="{FF4E4255-B381-43B8-A608-034342740EE2}" destId="{84785F03-95D7-4873-9C23-2D4873E83E5B}" srcOrd="1" destOrd="0" presId="urn:microsoft.com/office/officeart/2005/8/layout/chevron2"/>
    <dgm:cxn modelId="{C105B859-5C97-461A-AC9E-1045A1480230}" type="presParOf" srcId="{2BDBB8C7-35BF-4F2D-BD6B-47A25F123E8D}" destId="{D3B38CA7-70BD-404A-8316-DCBE7B16388F}" srcOrd="1" destOrd="0" presId="urn:microsoft.com/office/officeart/2005/8/layout/chevron2"/>
    <dgm:cxn modelId="{71ECB240-E426-40B6-99A5-7A9707FA57A9}" type="presParOf" srcId="{2BDBB8C7-35BF-4F2D-BD6B-47A25F123E8D}" destId="{74573757-7E55-4456-972E-717715C5AE27}" srcOrd="2" destOrd="0" presId="urn:microsoft.com/office/officeart/2005/8/layout/chevron2"/>
    <dgm:cxn modelId="{45EBDC29-B3CE-4C9D-AB75-8DC99A6A181F}" type="presParOf" srcId="{74573757-7E55-4456-972E-717715C5AE27}" destId="{626B64C7-12AC-45FF-8B5A-5AA08DE96509}" srcOrd="0" destOrd="0" presId="urn:microsoft.com/office/officeart/2005/8/layout/chevron2"/>
    <dgm:cxn modelId="{20FE85C6-36E3-48C0-A0AD-B483B7978A73}" type="presParOf" srcId="{74573757-7E55-4456-972E-717715C5AE27}" destId="{63EB52A1-045B-464E-BEDB-86C26DC3D4ED}" srcOrd="1" destOrd="0" presId="urn:microsoft.com/office/officeart/2005/8/layout/chevron2"/>
    <dgm:cxn modelId="{7034DBA0-E2C7-4CF1-8B54-C78980567407}" type="presParOf" srcId="{2BDBB8C7-35BF-4F2D-BD6B-47A25F123E8D}" destId="{B3DC40D9-617F-4599-9F3D-24974B27CA37}" srcOrd="3" destOrd="0" presId="urn:microsoft.com/office/officeart/2005/8/layout/chevron2"/>
    <dgm:cxn modelId="{81881AAD-CC1E-4A9B-BCAF-98E33F5229A1}" type="presParOf" srcId="{2BDBB8C7-35BF-4F2D-BD6B-47A25F123E8D}" destId="{561B9563-D22B-4F2E-8AC3-B0DF8234FA83}" srcOrd="4" destOrd="0" presId="urn:microsoft.com/office/officeart/2005/8/layout/chevron2"/>
    <dgm:cxn modelId="{BC1A2F4F-CC90-4093-8392-9E594496C9BF}" type="presParOf" srcId="{561B9563-D22B-4F2E-8AC3-B0DF8234FA83}" destId="{3C25AAA9-82E1-4E93-9838-E8596C8DF6BC}" srcOrd="0" destOrd="0" presId="urn:microsoft.com/office/officeart/2005/8/layout/chevron2"/>
    <dgm:cxn modelId="{8EFC31D5-D742-44F2-BB2F-3B4350ADDCD0}" type="presParOf" srcId="{561B9563-D22B-4F2E-8AC3-B0DF8234FA83}" destId="{B8818521-409D-4271-A452-9336A72A1D98}" srcOrd="1" destOrd="0" presId="urn:microsoft.com/office/officeart/2005/8/layout/chevron2"/>
    <dgm:cxn modelId="{C82EF744-C703-4301-8BE0-86D2A426CBB8}" type="presParOf" srcId="{2BDBB8C7-35BF-4F2D-BD6B-47A25F123E8D}" destId="{D4E08D04-39B4-492D-9D47-96ED4027D30B}" srcOrd="5" destOrd="0" presId="urn:microsoft.com/office/officeart/2005/8/layout/chevron2"/>
    <dgm:cxn modelId="{38831DE6-C491-4A1C-B802-5784CF8B92A3}" type="presParOf" srcId="{2BDBB8C7-35BF-4F2D-BD6B-47A25F123E8D}" destId="{94069E63-4794-434A-A0E2-E64F33E44F72}" srcOrd="6" destOrd="0" presId="urn:microsoft.com/office/officeart/2005/8/layout/chevron2"/>
    <dgm:cxn modelId="{348590EC-689A-4F43-A9A1-3F9575004B4B}" type="presParOf" srcId="{94069E63-4794-434A-A0E2-E64F33E44F72}" destId="{699D2CCB-1ED0-4C36-B6A6-69E65F1DF30B}" srcOrd="0" destOrd="0" presId="urn:microsoft.com/office/officeart/2005/8/layout/chevron2"/>
    <dgm:cxn modelId="{D67F05A2-8D0C-4AD4-ADDD-73CA173CB3F8}" type="presParOf" srcId="{94069E63-4794-434A-A0E2-E64F33E44F72}" destId="{CCBCA84A-0A5C-427F-A7D6-103E15806EE8}" srcOrd="1" destOrd="0" presId="urn:microsoft.com/office/officeart/2005/8/layout/chevron2"/>
    <dgm:cxn modelId="{E56FA63C-739A-4355-A23B-23F52049F91E}" type="presParOf" srcId="{2BDBB8C7-35BF-4F2D-BD6B-47A25F123E8D}" destId="{DE960938-E364-4D54-B4FF-38B5FF907FD4}" srcOrd="7" destOrd="0" presId="urn:microsoft.com/office/officeart/2005/8/layout/chevron2"/>
    <dgm:cxn modelId="{8D99737B-6293-48A5-91BB-9EB897F28C41}" type="presParOf" srcId="{2BDBB8C7-35BF-4F2D-BD6B-47A25F123E8D}" destId="{9FA6EDBE-3EB9-4596-9DB3-720E9089656E}" srcOrd="8" destOrd="0" presId="urn:microsoft.com/office/officeart/2005/8/layout/chevron2"/>
    <dgm:cxn modelId="{BA8A6ED9-67F7-4E0E-ADEF-CF5B0A69571E}" type="presParOf" srcId="{9FA6EDBE-3EB9-4596-9DB3-720E9089656E}" destId="{E64872AC-8DB6-4E3F-9DCB-1AC8BAF0C258}" srcOrd="0" destOrd="0" presId="urn:microsoft.com/office/officeart/2005/8/layout/chevron2"/>
    <dgm:cxn modelId="{3EA6F7B0-523D-47D0-8B94-A7903C81EAB9}" type="presParOf" srcId="{9FA6EDBE-3EB9-4596-9DB3-720E9089656E}" destId="{9D6B98AD-91D8-4823-97C3-26A225D99697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AAD05A-228A-487C-8096-D8431F67DAB4}">
      <dsp:nvSpPr>
        <dsp:cNvPr id="0" name=""/>
        <dsp:cNvSpPr/>
      </dsp:nvSpPr>
      <dsp:spPr>
        <a:xfrm>
          <a:off x="0" y="865269"/>
          <a:ext cx="10515600" cy="1216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 dirty="0"/>
            <a:t>cwoodruff@live.com</a:t>
          </a:r>
        </a:p>
      </dsp:txBody>
      <dsp:txXfrm>
        <a:off x="59399" y="924668"/>
        <a:ext cx="10396802" cy="1098002"/>
      </dsp:txXfrm>
    </dsp:sp>
    <dsp:sp modelId="{79DF43F6-CEAE-44CB-8A68-723A8E1F0347}">
      <dsp:nvSpPr>
        <dsp:cNvPr id="0" name=""/>
        <dsp:cNvSpPr/>
      </dsp:nvSpPr>
      <dsp:spPr>
        <a:xfrm>
          <a:off x="0" y="2269269"/>
          <a:ext cx="10515600" cy="1216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 dirty="0"/>
            <a:t>Twitter – @cwoodruff</a:t>
          </a:r>
        </a:p>
      </dsp:txBody>
      <dsp:txXfrm>
        <a:off x="59399" y="2328668"/>
        <a:ext cx="10396802" cy="109800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53B0CD-7C30-49D9-8FB5-335968EAF0F8}">
      <dsp:nvSpPr>
        <dsp:cNvPr id="0" name=""/>
        <dsp:cNvSpPr/>
      </dsp:nvSpPr>
      <dsp:spPr>
        <a:xfrm>
          <a:off x="0" y="3394652"/>
          <a:ext cx="11520949" cy="0"/>
        </a:xfrm>
        <a:prstGeom prst="line">
          <a:avLst/>
        </a:pr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A9C7ACD-76A3-4642-BF75-353CBAE6822E}">
      <dsp:nvSpPr>
        <dsp:cNvPr id="0" name=""/>
        <dsp:cNvSpPr/>
      </dsp:nvSpPr>
      <dsp:spPr>
        <a:xfrm>
          <a:off x="0" y="1936595"/>
          <a:ext cx="11520949" cy="0"/>
        </a:xfrm>
        <a:prstGeom prst="line">
          <a:avLst/>
        </a:pr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CA7680F-43F0-4C2E-B417-FEBF5E9DC57B}">
      <dsp:nvSpPr>
        <dsp:cNvPr id="0" name=""/>
        <dsp:cNvSpPr/>
      </dsp:nvSpPr>
      <dsp:spPr>
        <a:xfrm>
          <a:off x="0" y="478538"/>
          <a:ext cx="11520949" cy="0"/>
        </a:xfrm>
        <a:prstGeom prst="line">
          <a:avLst/>
        </a:pr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8B7E812-9BB2-4FC0-9192-7D3D7CD23BAE}">
      <dsp:nvSpPr>
        <dsp:cNvPr id="0" name=""/>
        <dsp:cNvSpPr/>
      </dsp:nvSpPr>
      <dsp:spPr>
        <a:xfrm>
          <a:off x="2995446" y="533"/>
          <a:ext cx="8525502" cy="4780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625" tIns="47625" rIns="47625" bIns="47625" numCol="1" spcCol="1270" anchor="b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Solution Demo</a:t>
          </a:r>
        </a:p>
      </dsp:txBody>
      <dsp:txXfrm>
        <a:off x="2995446" y="533"/>
        <a:ext cx="8525502" cy="478004"/>
      </dsp:txXfrm>
    </dsp:sp>
    <dsp:sp modelId="{2589C71E-787F-414F-8045-5CBC170715ED}">
      <dsp:nvSpPr>
        <dsp:cNvPr id="0" name=""/>
        <dsp:cNvSpPr/>
      </dsp:nvSpPr>
      <dsp:spPr>
        <a:xfrm>
          <a:off x="0" y="533"/>
          <a:ext cx="2995446" cy="478004"/>
        </a:xfrm>
        <a:prstGeom prst="round2SameRect">
          <a:avLst>
            <a:gd name="adj1" fmla="val 16670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7625" tIns="47625" rIns="47625" bIns="4762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GitHub</a:t>
          </a:r>
        </a:p>
      </dsp:txBody>
      <dsp:txXfrm>
        <a:off x="23338" y="23871"/>
        <a:ext cx="2948770" cy="454666"/>
      </dsp:txXfrm>
    </dsp:sp>
    <dsp:sp modelId="{92F4ADC4-2765-4324-833F-8024538955C2}">
      <dsp:nvSpPr>
        <dsp:cNvPr id="0" name=""/>
        <dsp:cNvSpPr/>
      </dsp:nvSpPr>
      <dsp:spPr>
        <a:xfrm>
          <a:off x="0" y="478538"/>
          <a:ext cx="11520949" cy="9561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3600" kern="1200" dirty="0"/>
            <a:t>https://github.com/cwoodruff/Chinook6WebAPI</a:t>
          </a:r>
        </a:p>
      </dsp:txBody>
      <dsp:txXfrm>
        <a:off x="0" y="478538"/>
        <a:ext cx="11520949" cy="956152"/>
      </dsp:txXfrm>
    </dsp:sp>
    <dsp:sp modelId="{FFFA9F45-508F-479A-872A-C93BF84E9AC9}">
      <dsp:nvSpPr>
        <dsp:cNvPr id="0" name=""/>
        <dsp:cNvSpPr/>
      </dsp:nvSpPr>
      <dsp:spPr>
        <a:xfrm>
          <a:off x="2995446" y="1458590"/>
          <a:ext cx="8525502" cy="4780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625" tIns="47625" rIns="47625" bIns="47625" numCol="1" spcCol="1270" anchor="b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Workshop</a:t>
          </a:r>
        </a:p>
      </dsp:txBody>
      <dsp:txXfrm>
        <a:off x="2995446" y="1458590"/>
        <a:ext cx="8525502" cy="478004"/>
      </dsp:txXfrm>
    </dsp:sp>
    <dsp:sp modelId="{8AB67779-6CD5-44BF-873C-04A47D5D33E8}">
      <dsp:nvSpPr>
        <dsp:cNvPr id="0" name=""/>
        <dsp:cNvSpPr/>
      </dsp:nvSpPr>
      <dsp:spPr>
        <a:xfrm>
          <a:off x="0" y="1458590"/>
          <a:ext cx="2995446" cy="478004"/>
        </a:xfrm>
        <a:prstGeom prst="round2SameRect">
          <a:avLst>
            <a:gd name="adj1" fmla="val 16670"/>
            <a:gd name="adj2" fmla="val 0"/>
          </a:avLst>
        </a:prstGeom>
        <a:solidFill>
          <a:schemeClr val="accent4">
            <a:hueOff val="4900445"/>
            <a:satOff val="-20388"/>
            <a:lumOff val="4804"/>
            <a:alphaOff val="0"/>
          </a:schemeClr>
        </a:solidFill>
        <a:ln w="12700" cap="flat" cmpd="sng" algn="ctr">
          <a:solidFill>
            <a:schemeClr val="accent4">
              <a:hueOff val="4900445"/>
              <a:satOff val="-20388"/>
              <a:lumOff val="480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7625" tIns="47625" rIns="47625" bIns="4762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GitHub</a:t>
          </a:r>
        </a:p>
      </dsp:txBody>
      <dsp:txXfrm>
        <a:off x="23338" y="1481928"/>
        <a:ext cx="2948770" cy="454666"/>
      </dsp:txXfrm>
    </dsp:sp>
    <dsp:sp modelId="{BB46C35E-ABEE-4C52-8EEF-E990AD3BD535}">
      <dsp:nvSpPr>
        <dsp:cNvPr id="0" name=""/>
        <dsp:cNvSpPr/>
      </dsp:nvSpPr>
      <dsp:spPr>
        <a:xfrm>
          <a:off x="0" y="1936595"/>
          <a:ext cx="11520949" cy="9561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3600" kern="1200" dirty="0"/>
            <a:t>https://github.com/cwoodruff/aspnet-5-web-api-workshop</a:t>
          </a:r>
        </a:p>
      </dsp:txBody>
      <dsp:txXfrm>
        <a:off x="0" y="1936595"/>
        <a:ext cx="11520949" cy="956152"/>
      </dsp:txXfrm>
    </dsp:sp>
    <dsp:sp modelId="{07E9D92D-1910-4F9A-A79F-277B6A224B90}">
      <dsp:nvSpPr>
        <dsp:cNvPr id="0" name=""/>
        <dsp:cNvSpPr/>
      </dsp:nvSpPr>
      <dsp:spPr>
        <a:xfrm>
          <a:off x="2995446" y="2916647"/>
          <a:ext cx="8525502" cy="4780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625" tIns="47625" rIns="47625" bIns="47625" numCol="1" spcCol="1270" anchor="b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Workshop</a:t>
          </a:r>
        </a:p>
      </dsp:txBody>
      <dsp:txXfrm>
        <a:off x="2995446" y="2916647"/>
        <a:ext cx="8525502" cy="478004"/>
      </dsp:txXfrm>
    </dsp:sp>
    <dsp:sp modelId="{121B2193-378D-4C8C-B848-A0C84CB75687}">
      <dsp:nvSpPr>
        <dsp:cNvPr id="0" name=""/>
        <dsp:cNvSpPr/>
      </dsp:nvSpPr>
      <dsp:spPr>
        <a:xfrm>
          <a:off x="0" y="2916647"/>
          <a:ext cx="2995446" cy="478004"/>
        </a:xfrm>
        <a:prstGeom prst="round2SameRect">
          <a:avLst>
            <a:gd name="adj1" fmla="val 16670"/>
            <a:gd name="adj2" fmla="val 0"/>
          </a:avLst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 w="12700" cap="flat" cmpd="sng" algn="ctr">
          <a:solidFill>
            <a:schemeClr val="accent4">
              <a:hueOff val="9800891"/>
              <a:satOff val="-40777"/>
              <a:lumOff val="960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7625" tIns="47625" rIns="47625" bIns="4762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Online Docs</a:t>
          </a:r>
        </a:p>
      </dsp:txBody>
      <dsp:txXfrm>
        <a:off x="23338" y="2939985"/>
        <a:ext cx="2948770" cy="454666"/>
      </dsp:txXfrm>
    </dsp:sp>
    <dsp:sp modelId="{29E3195C-1536-432E-A74A-CAF466861CED}">
      <dsp:nvSpPr>
        <dsp:cNvPr id="0" name=""/>
        <dsp:cNvSpPr/>
      </dsp:nvSpPr>
      <dsp:spPr>
        <a:xfrm>
          <a:off x="0" y="3394652"/>
          <a:ext cx="11520949" cy="9561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3600" kern="1200" dirty="0"/>
            <a:t>https://woodruff.dev/aspnet-5-web-api-workshop/</a:t>
          </a:r>
        </a:p>
      </dsp:txBody>
      <dsp:txXfrm>
        <a:off x="0" y="3394652"/>
        <a:ext cx="11520949" cy="95615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C85559-A681-41B3-B1C9-CD361114B3E7}">
      <dsp:nvSpPr>
        <dsp:cNvPr id="0" name=""/>
        <dsp:cNvSpPr/>
      </dsp:nvSpPr>
      <dsp:spPr>
        <a:xfrm rot="5400000">
          <a:off x="-176238" y="180562"/>
          <a:ext cx="1174924" cy="82244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0" u="none" strike="noStrike" kern="1200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rPr>
            <a:t>Twitter</a:t>
          </a:r>
          <a:endParaRPr lang="en-US" sz="1600" b="1" kern="1200" dirty="0"/>
        </a:p>
      </dsp:txBody>
      <dsp:txXfrm rot="-5400000">
        <a:off x="1" y="415548"/>
        <a:ext cx="822447" cy="352477"/>
      </dsp:txXfrm>
    </dsp:sp>
    <dsp:sp modelId="{84785F03-95D7-4873-9C23-2D4873E83E5B}">
      <dsp:nvSpPr>
        <dsp:cNvPr id="0" name=""/>
        <dsp:cNvSpPr/>
      </dsp:nvSpPr>
      <dsp:spPr>
        <a:xfrm rot="5400000">
          <a:off x="5806695" y="-4979924"/>
          <a:ext cx="763700" cy="1073219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7780" rIns="17780" bIns="1778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2800" kern="1200" dirty="0"/>
            <a:t>@cwoodruff</a:t>
          </a:r>
        </a:p>
      </dsp:txBody>
      <dsp:txXfrm rot="-5400000">
        <a:off x="822447" y="41605"/>
        <a:ext cx="10694916" cy="689138"/>
      </dsp:txXfrm>
    </dsp:sp>
    <dsp:sp modelId="{626B64C7-12AC-45FF-8B5A-5AA08DE96509}">
      <dsp:nvSpPr>
        <dsp:cNvPr id="0" name=""/>
        <dsp:cNvSpPr/>
      </dsp:nvSpPr>
      <dsp:spPr>
        <a:xfrm rot="5400000">
          <a:off x="-176238" y="1239336"/>
          <a:ext cx="1174924" cy="82244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0" u="none" strike="noStrike" kern="1200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rPr>
            <a:t>GitHub</a:t>
          </a:r>
          <a:endParaRPr lang="en-US" sz="1600" b="1" kern="1200" dirty="0"/>
        </a:p>
      </dsp:txBody>
      <dsp:txXfrm rot="-5400000">
        <a:off x="1" y="1474322"/>
        <a:ext cx="822447" cy="352477"/>
      </dsp:txXfrm>
    </dsp:sp>
    <dsp:sp modelId="{63EB52A1-045B-464E-BEDB-86C26DC3D4ED}">
      <dsp:nvSpPr>
        <dsp:cNvPr id="0" name=""/>
        <dsp:cNvSpPr/>
      </dsp:nvSpPr>
      <dsp:spPr>
        <a:xfrm rot="5400000">
          <a:off x="5806695" y="-3921150"/>
          <a:ext cx="763700" cy="1073219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7780" rIns="17780" bIns="1778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2800" kern="1200" dirty="0"/>
            <a:t>https://github.com/cwoodruff</a:t>
          </a:r>
        </a:p>
      </dsp:txBody>
      <dsp:txXfrm rot="-5400000">
        <a:off x="822447" y="1100379"/>
        <a:ext cx="10694916" cy="689138"/>
      </dsp:txXfrm>
    </dsp:sp>
    <dsp:sp modelId="{3C25AAA9-82E1-4E93-9838-E8596C8DF6BC}">
      <dsp:nvSpPr>
        <dsp:cNvPr id="0" name=""/>
        <dsp:cNvSpPr/>
      </dsp:nvSpPr>
      <dsp:spPr>
        <a:xfrm rot="5400000">
          <a:off x="-176238" y="2298109"/>
          <a:ext cx="1174924" cy="82244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Email</a:t>
          </a:r>
        </a:p>
      </dsp:txBody>
      <dsp:txXfrm rot="-5400000">
        <a:off x="1" y="2533095"/>
        <a:ext cx="822447" cy="352477"/>
      </dsp:txXfrm>
    </dsp:sp>
    <dsp:sp modelId="{B8818521-409D-4271-A452-9336A72A1D98}">
      <dsp:nvSpPr>
        <dsp:cNvPr id="0" name=""/>
        <dsp:cNvSpPr/>
      </dsp:nvSpPr>
      <dsp:spPr>
        <a:xfrm rot="5400000">
          <a:off x="5806695" y="-2862377"/>
          <a:ext cx="763700" cy="1073219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7780" rIns="17780" bIns="1778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2800" kern="1200" dirty="0"/>
            <a:t>cwoodruff@live.com</a:t>
          </a:r>
        </a:p>
      </dsp:txBody>
      <dsp:txXfrm rot="-5400000">
        <a:off x="822447" y="2159152"/>
        <a:ext cx="10694916" cy="689138"/>
      </dsp:txXfrm>
    </dsp:sp>
    <dsp:sp modelId="{699D2CCB-1ED0-4C36-B6A6-69E65F1DF30B}">
      <dsp:nvSpPr>
        <dsp:cNvPr id="0" name=""/>
        <dsp:cNvSpPr/>
      </dsp:nvSpPr>
      <dsp:spPr>
        <a:xfrm rot="5400000">
          <a:off x="-176238" y="3356883"/>
          <a:ext cx="1174924" cy="82244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Sample project </a:t>
          </a:r>
        </a:p>
      </dsp:txBody>
      <dsp:txXfrm rot="-5400000">
        <a:off x="1" y="3591869"/>
        <a:ext cx="822447" cy="352477"/>
      </dsp:txXfrm>
    </dsp:sp>
    <dsp:sp modelId="{CCBCA84A-0A5C-427F-A7D6-103E15806EE8}">
      <dsp:nvSpPr>
        <dsp:cNvPr id="0" name=""/>
        <dsp:cNvSpPr/>
      </dsp:nvSpPr>
      <dsp:spPr>
        <a:xfrm rot="5400000">
          <a:off x="5806494" y="-1803402"/>
          <a:ext cx="764102" cy="1073219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7780" rIns="17780" bIns="1778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2800" kern="1200" dirty="0"/>
            <a:t>https://github.com/cwoodruff</a:t>
          </a:r>
          <a:r>
            <a:rPr lang="en-US" sz="2800" kern="1200"/>
            <a:t>/Chinook6WebAPI</a:t>
          </a:r>
          <a:endParaRPr lang="en-US" sz="2800" kern="1200" dirty="0"/>
        </a:p>
      </dsp:txBody>
      <dsp:txXfrm rot="-5400000">
        <a:off x="822447" y="3217945"/>
        <a:ext cx="10694897" cy="689502"/>
      </dsp:txXfrm>
    </dsp:sp>
    <dsp:sp modelId="{E64872AC-8DB6-4E3F-9DCB-1AC8BAF0C258}">
      <dsp:nvSpPr>
        <dsp:cNvPr id="0" name=""/>
        <dsp:cNvSpPr/>
      </dsp:nvSpPr>
      <dsp:spPr>
        <a:xfrm rot="5400000">
          <a:off x="-176238" y="4415656"/>
          <a:ext cx="1174924" cy="82244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rPr>
            <a:t>Workshop</a:t>
          </a:r>
          <a:endParaRPr lang="en-US" sz="1600" b="1" kern="1200" dirty="0"/>
        </a:p>
      </dsp:txBody>
      <dsp:txXfrm rot="-5400000">
        <a:off x="1" y="4650642"/>
        <a:ext cx="822447" cy="352477"/>
      </dsp:txXfrm>
    </dsp:sp>
    <dsp:sp modelId="{9D6B98AD-91D8-4823-97C3-26A225D99697}">
      <dsp:nvSpPr>
        <dsp:cNvPr id="0" name=""/>
        <dsp:cNvSpPr/>
      </dsp:nvSpPr>
      <dsp:spPr>
        <a:xfrm rot="5400000">
          <a:off x="5806695" y="-744830"/>
          <a:ext cx="763700" cy="1073219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7780" rIns="17780" bIns="1778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2800" kern="1200" dirty="0"/>
            <a:t>https://woodruff.dev/aspnet-5-web-api-workshop/</a:t>
          </a:r>
        </a:p>
      </dsp:txBody>
      <dsp:txXfrm rot="-5400000">
        <a:off x="822447" y="4276699"/>
        <a:ext cx="10694916" cy="68913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1/layout/TabList">
  <dgm:title val="Tab List"/>
  <dgm:desc val="Use to show non-sequential or grouped blocks of information. Works well for lists with a small amount of Level 1 text. The first Level 2 displays next to the Level 1 text  and the remaining Level 2 text appears beneath the Level 1 text."/>
  <dgm:catLst>
    <dgm:cat type="list" pri="4500"/>
    <dgm:cat type="officeonline" pri="11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30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0" srcId="0" destId="10" srcOrd="0" destOrd="0"/>
        <dgm:cxn modelId="41" srcId="10" destId="11" srcOrd="0" destOrd="0"/>
        <dgm:cxn modelId="42" srcId="10" destId="12" srcOrd="0" destOrd="0"/>
        <dgm:cxn modelId="50" srcId="0" destId="20" srcOrd="1" destOrd="0"/>
        <dgm:cxn modelId="51" srcId="20" destId="21" srcOrd="1" destOrd="0"/>
        <dgm:cxn modelId="52" srcId="20" destId="22" srcOrd="1" destOrd="0"/>
        <dgm:cxn modelId="60" srcId="0" destId="30" srcOrd="2" destOrd="0"/>
        <dgm:cxn modelId="61" srcId="30" destId="31" srcOrd="2" destOrd="0"/>
        <dgm:cxn modelId="62" srcId="30" destId="32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/>
      <dgm:chPref val="3"/>
      <dgm:dir/>
      <dgm:animOne val="branch"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w" for="ch" forName="Child" refType="w"/>
      <dgm:constr type="h" for="ch" forName="Child" refType="h" fact="0.6667"/>
      <dgm:constr type="primFontSz" for="des" forName="Parent" op="equ" val="65"/>
      <dgm:constr type="primFontSz" for="des" forName="Child" op="equ" val="65"/>
      <dgm:constr type="primFontSz" for="des" forName="FirstChild" op="equ" val="65"/>
      <dgm:constr type="primFontSz" for="des" forName="Child" refType="primFontSz" refFor="des" refForName="Parent" op="lte"/>
      <dgm:constr type="primFontSz" for="des" forName="FirstChild" refType="primFontSz" refFor="des" refForName="Parent" op="lte"/>
      <dgm:constr type="primFontSz" for="des" forName="Child" refType="primFontSz" refFor="des" refForName="FirstChild" op="lte"/>
      <dgm:constr type="w" for="ch" forName="composite" refType="w"/>
      <dgm:constr type="h" for="ch" forName="composite" refType="h" fact="0.3333"/>
      <dgm:constr type="sp" refType="h" refFor="ch" refForName="composite" op="equ" fact="0.05"/>
      <dgm:constr type="h" for="ch" forName="sibTrans" refType="h" refFor="ch" refForName="composite" op="equ" fact="0.05"/>
      <dgm:constr type="w" for="ch" forName="sibTrans" refType="h" refFor="ch" refForName="sibTrans" op="equ"/>
    </dgm:constrLst>
    <dgm:forEach name="nodesForEach" axis="ch" ptType="node">
      <dgm:layoutNode name="composite">
        <dgm:alg type="composite"/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l" for="ch" forName="FirstChild" refType="w" fact="0.26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l" for="ch" forName="Parent" refType="w" fact="0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if>
          <dgm:else name="Name3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r" for="ch" forName="FirstChild" refType="w" fact="0.74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r" for="ch" forName="Parent" refType="w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else>
        </dgm:choose>
        <dgm:layoutNode name="FirstChild" styleLbl="revTx">
          <dgm:varLst>
            <dgm:chMax val="0"/>
            <dgm:chPref val="0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  <dgm:param type="txAnchorVertCh" val="b"/>
                <dgm:param type="parTxRTLAlign" val="l"/>
              </dgm:alg>
            </dgm:if>
            <dgm:else name="Name6">
              <dgm:alg type="tx">
                <dgm:param type="parTxLTRAlign" val="r"/>
                <dgm:param type="shpTxLTRAlignCh" val="r"/>
                <dgm:param type="txAnchorVert" val="b"/>
                <dgm:param type="txAnchorVertCh" val="b"/>
                <dgm:param type="parTxRTLAlign" val="r"/>
              </dgm:alg>
            </dgm:else>
          </dgm:choose>
          <dgm:shape xmlns:r="http://schemas.openxmlformats.org/officeDocument/2006/relationships" type="rect" r:blip="">
            <dgm:adjLst/>
          </dgm:shape>
          <dgm:choose name="Name7">
            <dgm:if name="Name8" axis="ch" ptType="node" func="cnt" op="gte" val="1">
              <dgm:presOf axis="ch desOrSelf" ptType="node node" st="1 1" cnt="1 0"/>
            </dgm:if>
            <dgm:else name="Name9">
              <dgm:presOf/>
            </dgm:else>
          </dgm:choose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Parent" styleLbl="alignNode1">
          <dgm:varLst>
            <dgm:chMax val="3"/>
            <dgm:chPref val="3"/>
            <dgm:bulletEnabled val="1"/>
          </dgm:varLst>
          <dgm:alg type="tx">
            <dgm:param type="shpTxLTRAlignCh" val="ctr"/>
            <dgm:param type="txAnchorVertCh" val="mid"/>
          </dgm:alg>
          <dgm:shape xmlns:r="http://schemas.openxmlformats.org/officeDocument/2006/relationships" type="round2SameRect" r:blip="">
            <dgm:adjLst>
              <dgm:adj idx="1" val="0.1667"/>
              <dgm:adj idx="2" val="0"/>
            </dgm:adjLst>
          </dgm:shape>
          <dgm:presOf axis="self" ptType="node"/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Accent" styleLbl="parChTrans1D1">
          <dgm:alg type="sp"/>
          <dgm:shape xmlns:r="http://schemas.openxmlformats.org/officeDocument/2006/relationships" type="line" r:blip="" zOrderOff="-99999">
            <dgm:adjLst/>
          </dgm:shape>
          <dgm:presOf/>
        </dgm:layoutNode>
      </dgm:layoutNode>
      <dgm:choose name="Name10">
        <dgm:if name="Name11" axis="ch" ptType="node" st="2" cnt="1" func="cnt" op="gte" val="1">
          <dgm:layoutNode name="Child" styleLbl="revTx">
            <dgm:varLst>
              <dgm:chMax val="0"/>
              <dgm:chPref val="0"/>
              <dgm:bulletEnabled val="1"/>
            </dgm:varLst>
            <dgm:choose name="Name12">
              <dgm:if name="Name13" func="var" arg="dir" op="equ" val="norm">
                <dgm:alg type="tx">
                  <dgm:param type="stBulletLvl" val="1"/>
                  <dgm:param type="parTxLTRAlign" val="l"/>
                  <dgm:param type="parTxRTLAlign" val="l"/>
                  <dgm:param type="txAnchorVert" val="t"/>
                </dgm:alg>
              </dgm:if>
              <dgm:else name="Name14">
                <dgm:alg type="tx">
                  <dgm:param type="stBulletLvl" val="1"/>
                  <dgm:param type="parTxLTRAlign" val="r"/>
                  <dgm:param type="shpTxLTRAlignCh" val="r"/>
                  <dgm:param type="txAnchorVert" val="t"/>
                  <dgm:param type="parTxRTLAlign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ch desOrSelf" ptType="node node" st="2 1" cnt="0 0"/>
            <dgm:constrLst>
              <dgm:constr type="lMarg" refType="primFontSz" fact="0.15"/>
              <dgm:constr type="rMarg" refType="primFontSz" fact="0.15"/>
              <dgm:constr type="tMarg" refType="primFontSz" fact="0.15"/>
              <dgm:constr type="bMarg" refType="primFontSz" fact="0.15"/>
            </dgm:constrLst>
            <dgm:ruleLst>
              <dgm:rule type="primFontSz" val="5" fact="NaN" max="NaN"/>
            </dgm:ruleLst>
          </dgm:layoutNode>
        </dgm:if>
        <dgm:else name="Name15"/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6492611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79723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1"/>
        </a:soli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603504" y="770467"/>
            <a:ext cx="10782300" cy="33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800"/>
              <a:buFont typeface="Calibri"/>
              <a:buNone/>
              <a:defRPr sz="8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667512" y="4206876"/>
            <a:ext cx="9228201" cy="1645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FEFEFE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FEFEFE"/>
              </a:buClr>
              <a:buSzPts val="2400"/>
              <a:buFont typeface="Arial"/>
              <a:buNone/>
              <a:defRPr sz="2400" b="0" i="1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FEFEFE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FEFEFE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FEFEFE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FEFEFE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FEFEFE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FEFEFE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dt" idx="10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ftr" idx="11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ldNum" idx="12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bg>
      <p:bgPr>
        <a:solidFill>
          <a:schemeClr val="accent1"/>
        </a:solid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 txBox="1">
            <a:spLocks noGrp="1"/>
          </p:cNvSpPr>
          <p:nvPr>
            <p:ph type="title"/>
          </p:nvPr>
        </p:nvSpPr>
        <p:spPr>
          <a:xfrm>
            <a:off x="649224" y="5418667"/>
            <a:ext cx="10780776" cy="613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Calibri"/>
              <a:buNone/>
              <a:defRPr sz="3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4" name="Google Shape;84;p13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5330952"/>
          </a:xfrm>
          <a:prstGeom prst="rect">
            <a:avLst/>
          </a:prstGeom>
          <a:solidFill>
            <a:srgbClr val="D3E1EC"/>
          </a:solidFill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ctr" rtl="0">
              <a:lnSpc>
                <a:spcPct val="85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None/>
              <a:defRPr sz="2400" b="0" i="1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body" idx="1"/>
          </p:nvPr>
        </p:nvSpPr>
        <p:spPr>
          <a:xfrm>
            <a:off x="676656" y="5909735"/>
            <a:ext cx="9229344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000"/>
              <a:buFont typeface="Arial"/>
              <a:buNone/>
              <a:defRPr sz="1000" b="0" i="1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dt" idx="10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ftr" idx="11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sldNum" idx="12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 txBox="1"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Calibri"/>
              <a:buNone/>
              <a:defRPr sz="54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1" name="Google Shape;91;p14"/>
          <p:cNvSpPr txBox="1">
            <a:spLocks noGrp="1"/>
          </p:cNvSpPr>
          <p:nvPr>
            <p:ph type="body" idx="1"/>
          </p:nvPr>
        </p:nvSpPr>
        <p:spPr>
          <a:xfrm rot="5400000">
            <a:off x="4170426" y="-1482090"/>
            <a:ext cx="3766185" cy="10753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8100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Char char=" "/>
              <a:defRPr sz="24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Char char=" "/>
              <a:defRPr sz="24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Char char=" "/>
              <a:defRPr sz="2000" b="0" i="1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2" name="Google Shape;92;p14"/>
          <p:cNvSpPr txBox="1">
            <a:spLocks noGrp="1"/>
          </p:cNvSpPr>
          <p:nvPr>
            <p:ph type="dt" idx="10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3" name="Google Shape;93;p14"/>
          <p:cNvSpPr txBox="1">
            <a:spLocks noGrp="1"/>
          </p:cNvSpPr>
          <p:nvPr>
            <p:ph type="ftr" idx="11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4" name="Google Shape;94;p14"/>
          <p:cNvSpPr txBox="1">
            <a:spLocks noGrp="1"/>
          </p:cNvSpPr>
          <p:nvPr>
            <p:ph type="sldNum" idx="12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5"/>
          <p:cNvSpPr txBox="1">
            <a:spLocks noGrp="1"/>
          </p:cNvSpPr>
          <p:nvPr>
            <p:ph type="title"/>
          </p:nvPr>
        </p:nvSpPr>
        <p:spPr>
          <a:xfrm rot="5400000">
            <a:off x="7658100" y="1781175"/>
            <a:ext cx="4800600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Calibri"/>
              <a:buNone/>
              <a:defRPr sz="54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7" name="Google Shape;97;p15"/>
          <p:cNvSpPr txBox="1">
            <a:spLocks noGrp="1"/>
          </p:cNvSpPr>
          <p:nvPr>
            <p:ph type="body" idx="1"/>
          </p:nvPr>
        </p:nvSpPr>
        <p:spPr>
          <a:xfrm rot="5400000">
            <a:off x="1938338" y="-452437"/>
            <a:ext cx="5400675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8100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Char char=" "/>
              <a:defRPr sz="24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Char char=" "/>
              <a:defRPr sz="24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Char char=" "/>
              <a:defRPr sz="2000" b="0" i="1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8" name="Google Shape;98;p15"/>
          <p:cNvSpPr txBox="1">
            <a:spLocks noGrp="1"/>
          </p:cNvSpPr>
          <p:nvPr>
            <p:ph type="dt" idx="10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9" name="Google Shape;99;p15"/>
          <p:cNvSpPr txBox="1">
            <a:spLocks noGrp="1"/>
          </p:cNvSpPr>
          <p:nvPr>
            <p:ph type="ftr" idx="11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0" name="Google Shape;100;p15"/>
          <p:cNvSpPr txBox="1">
            <a:spLocks noGrp="1"/>
          </p:cNvSpPr>
          <p:nvPr>
            <p:ph type="sldNum" idx="12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2AB3D8-69C7-4A21-9CFE-F00D654F27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48E030-02D8-4B1A-A517-3CE3D4723E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E85826-E5EC-4789-9E98-6C45156F22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ADEF755-0B60-4A3E-9C6A-4CADF1C89A5E}" type="datetimeFigureOut">
              <a:rPr lang="en-US" smtClean="0"/>
              <a:pPr>
                <a:defRPr/>
              </a:pPr>
              <a:t>4/13/2022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D535B2-053C-47FC-9B16-749BBA197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715DB1-CDEB-42EB-B1AC-FE0EA702D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941645-BEF5-4E76-B170-273229BA17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3783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598D8-D955-4DC4-A3F0-36DA8B29CF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274478-5380-4D2B-B1BF-42AF877F67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E68060-8A32-4BEF-8BF6-AEE48673DB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ADEF755-0B60-4A3E-9C6A-4CADF1C89A5E}" type="datetimeFigureOut">
              <a:rPr lang="en-US" smtClean="0"/>
              <a:pPr>
                <a:defRPr/>
              </a:pPr>
              <a:t>4/13/2022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5FFDFA-F515-486F-A3D9-28089DC81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13FB59-A7EE-4506-8400-5F7DB9ADC6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941645-BEF5-4E76-B170-273229BA17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70803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45AE6-B798-4B16-8668-CA740D5CF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C8ED67-BC22-466C-81DE-E0AD1DE17F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8FE0CA-1418-43A7-B4C7-D9733FE316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014562E-E191-4140-8CA7-D81566904FD6}" type="datetimeFigureOut">
              <a:rPr lang="en-US" smtClean="0"/>
              <a:pPr>
                <a:defRPr/>
              </a:pPr>
              <a:t>4/13/2022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0AF561-E0DE-43CF-93C2-B01A8ABE9F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3CB38E-A400-4653-954C-C4ECAE06FB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941645-BEF5-4E76-B170-273229BA17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1160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D3099F-6A3D-4E00-B651-137BB9BA72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C51006-728E-4708-9155-5D8C0437915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8AC94D-E5D6-4576-8DF7-E8282BF0AD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A5CC94-79FB-4F12-9773-9D0CC03C12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2886AD8-D031-4E57-A880-97BEE7625BF5}" type="datetimeFigureOut">
              <a:rPr lang="en-US" smtClean="0"/>
              <a:pPr>
                <a:defRPr/>
              </a:pPr>
              <a:t>4/13/2022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006F9E-CB9F-4104-9017-5C626E3A64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FA8F03-7F1F-4B48-95A7-6892297E95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941645-BEF5-4E76-B170-273229BA17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41943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96C259-326A-4166-8D67-56246E50F6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824B2A-6F25-4B16-9177-561E3CBE08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E55812-D158-4391-8E0B-67FCCA126E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12DA270-EF99-43FB-9875-A610D828A1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F636EDA-2EFC-4D89-B777-1303490AA9B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3E064BC-0008-49A1-BBAB-84451A06F9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F146D33-8E80-4809-BCCA-EEFDCA7877C6}" type="datetimeFigureOut">
              <a:rPr lang="en-US" smtClean="0"/>
              <a:pPr>
                <a:defRPr/>
              </a:pPr>
              <a:t>4/13/2022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001919D-D89E-4C1B-8AD6-F212EAACD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4CCDFE-3B92-4ED2-A08C-E1663ECA0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941645-BEF5-4E76-B170-273229BA17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866326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C4E71-D664-494E-969E-EADCD4AE3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025F077-E67B-4BEE-B96B-24531A781D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475E31E-3DDB-4319-BC51-F5022B7F3C8D}" type="datetimeFigureOut">
              <a:rPr lang="en-US" smtClean="0"/>
              <a:pPr>
                <a:defRPr/>
              </a:pPr>
              <a:t>4/13/2022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5E3EF2-CA23-45DF-9D4F-E2BA280700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71C156-D673-4528-965E-B24C1604A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941645-BEF5-4E76-B170-273229BA17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44032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7FE0EF0-6978-449F-9583-435AABE08D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76638B8-B788-4682-A596-85CF4ED65A7B}" type="datetimeFigureOut">
              <a:rPr lang="en-US" smtClean="0"/>
              <a:pPr>
                <a:defRPr/>
              </a:pPr>
              <a:t>4/13/2022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769C931-1881-4BA2-869B-A4B39AD077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2B1456-0BE4-4C0D-8465-6BDB231DDE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941645-BEF5-4E76-B170-273229BA17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60113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 txBox="1">
            <a:spLocks noGrp="1"/>
          </p:cNvSpPr>
          <p:nvPr>
            <p:ph type="title"/>
          </p:nvPr>
        </p:nvSpPr>
        <p:spPr>
          <a:xfrm>
            <a:off x="603504" y="767419"/>
            <a:ext cx="10780776" cy="3355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800"/>
              <a:buFont typeface="Calibri"/>
              <a:buNone/>
              <a:defRPr sz="8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body" idx="1"/>
          </p:nvPr>
        </p:nvSpPr>
        <p:spPr>
          <a:xfrm>
            <a:off x="667512" y="4204209"/>
            <a:ext cx="9226296" cy="1645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1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dt" idx="10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ftr" idx="11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sldNum" idx="12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EE56A7-7AD4-44B8-9463-A9589DE7EF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C501B5-DB34-44CE-A9F2-F1F8146E10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B2DB43-DF52-4566-95D3-D3C5AD85A6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E59524-646C-4534-9641-DF65E3473B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A9C0D6F-86BC-4F0A-A9FD-A71A70874F57}" type="datetimeFigureOut">
              <a:rPr lang="en-US" smtClean="0"/>
              <a:pPr>
                <a:defRPr/>
              </a:pPr>
              <a:t>4/13/2022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C07367-64A9-40B3-8173-FF883C5D62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411FD3-A2DB-4B93-BDFC-EF40DE8929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941645-BEF5-4E76-B170-273229BA17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64612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DB429-8224-4913-A182-EA3F316AF3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F26187E-DACA-464D-BEE5-873D2704E9C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C21A5B-502E-4284-98A2-5C678298AC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DFF0AB-2CE5-44B6-9695-214FA95DD5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A62623F-4765-4759-9A73-D8655DC8D973}" type="datetimeFigureOut">
              <a:rPr lang="en-US" smtClean="0"/>
              <a:pPr>
                <a:defRPr/>
              </a:pPr>
              <a:t>4/13/2022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DD8DB4-1EFE-4E3C-BD89-14B0C0711F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7AFFE3-682F-4151-84C6-DC26F8EEBA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941645-BEF5-4E76-B170-273229BA17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85206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14D04B-3AEE-468E-86C9-4E2BEFC5EB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B27E06-4638-4B71-9D68-9F7C864140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1DB4BB-C8CE-4EA5-8F23-3C61AC810A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2ACF2FE-3FA7-4ABC-8D10-AB106564C9F6}" type="datetimeFigureOut">
              <a:rPr lang="en-US" smtClean="0"/>
              <a:pPr>
                <a:defRPr/>
              </a:pPr>
              <a:t>4/13/2022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A807C3-6B09-4045-A013-D401CD65DE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D982E9-1CF5-4410-808E-35CFBC4DAC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941645-BEF5-4E76-B170-273229BA17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82400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8018487-1F8A-4344-A3C1-F021F9A2604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B0988E-75BA-449D-B3FA-6A8AFDBC97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E1E5E3-E1D8-47D4-81B2-23EDB92CD6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AD803F9-FDAA-4AD8-AB1F-AC9EA3FA17D9}" type="datetimeFigureOut">
              <a:rPr lang="en-US" smtClean="0"/>
              <a:pPr>
                <a:defRPr/>
              </a:pPr>
              <a:t>4/13/2022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88FE10-1B8D-46FE-9977-2FE6708C12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4DF6A2-3DD1-4827-9099-EB3ACB9C3B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941645-BEF5-4E76-B170-273229BA17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27061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9803246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7267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3833"/>
            <a:ext cx="7315200" cy="4114800"/>
          </a:xfrm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867"/>
            <a:ext cx="7315200" cy="80433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4/13/2022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2753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"/>
          <p:cNvSpPr txBox="1"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Calibri"/>
              <a:buNone/>
              <a:defRPr sz="54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1"/>
          </p:nvPr>
        </p:nvSpPr>
        <p:spPr>
          <a:xfrm>
            <a:off x="676656" y="2011680"/>
            <a:ext cx="10753725" cy="3766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8100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Char char=" "/>
              <a:defRPr sz="24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Char char=" "/>
              <a:defRPr sz="24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Char char=" "/>
              <a:defRPr sz="2000" b="0" i="1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dt" idx="10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ftr" idx="11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603504" y="767419"/>
            <a:ext cx="10780776" cy="3355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800"/>
              <a:buFont typeface="Calibri"/>
              <a:buNone/>
              <a:defRPr sz="8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667512" y="4204209"/>
            <a:ext cx="9226296" cy="1645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1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dt" idx="10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ftr" idx="11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sldNum" idx="12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8"/>
          <p:cNvSpPr txBox="1"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Calibri"/>
              <a:buNone/>
              <a:defRPr sz="54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8" name="Google Shape;48;p8"/>
          <p:cNvSpPr txBox="1">
            <a:spLocks noGrp="1"/>
          </p:cNvSpPr>
          <p:nvPr>
            <p:ph type="dt" idx="10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9" name="Google Shape;49;p8"/>
          <p:cNvSpPr txBox="1">
            <a:spLocks noGrp="1"/>
          </p:cNvSpPr>
          <p:nvPr>
            <p:ph type="ftr" idx="11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0" name="Google Shape;50;p8"/>
          <p:cNvSpPr txBox="1">
            <a:spLocks noGrp="1"/>
          </p:cNvSpPr>
          <p:nvPr>
            <p:ph type="sldNum" idx="12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1"/>
        </a:soli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ctrTitle"/>
          </p:nvPr>
        </p:nvSpPr>
        <p:spPr>
          <a:xfrm>
            <a:off x="603504" y="770467"/>
            <a:ext cx="10782300" cy="33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800"/>
              <a:buFont typeface="Calibri"/>
              <a:buNone/>
              <a:defRPr sz="8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4" name="Google Shape;54;p9"/>
          <p:cNvSpPr txBox="1">
            <a:spLocks noGrp="1"/>
          </p:cNvSpPr>
          <p:nvPr>
            <p:ph type="subTitle" idx="1"/>
          </p:nvPr>
        </p:nvSpPr>
        <p:spPr>
          <a:xfrm>
            <a:off x="667512" y="4206876"/>
            <a:ext cx="9228201" cy="1645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None/>
              <a:defRPr sz="2400" b="0" i="1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Google Shape;55;p9"/>
          <p:cNvSpPr txBox="1">
            <a:spLocks noGrp="1"/>
          </p:cNvSpPr>
          <p:nvPr>
            <p:ph type="dt" idx="10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ftr" idx="11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sldNum" idx="12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0"/>
          <p:cNvSpPr txBox="1"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Calibri"/>
              <a:buNone/>
              <a:defRPr sz="54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0" name="Google Shape;60;p10"/>
          <p:cNvSpPr txBox="1">
            <a:spLocks noGrp="1"/>
          </p:cNvSpPr>
          <p:nvPr>
            <p:ph type="body" idx="1"/>
          </p:nvPr>
        </p:nvSpPr>
        <p:spPr>
          <a:xfrm>
            <a:off x="676656" y="1998134"/>
            <a:ext cx="4663440" cy="376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8100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Char char=" "/>
              <a:defRPr sz="24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Char char=" "/>
              <a:defRPr sz="20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1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 "/>
              <a:defRPr sz="16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 "/>
              <a:defRPr sz="16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302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 "/>
              <a:defRPr sz="16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 "/>
              <a:defRPr sz="16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 "/>
              <a:defRPr sz="16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 "/>
              <a:defRPr sz="16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1" name="Google Shape;61;p10"/>
          <p:cNvSpPr txBox="1">
            <a:spLocks noGrp="1"/>
          </p:cNvSpPr>
          <p:nvPr>
            <p:ph type="body" idx="2"/>
          </p:nvPr>
        </p:nvSpPr>
        <p:spPr>
          <a:xfrm>
            <a:off x="6011330" y="1998134"/>
            <a:ext cx="4663440" cy="376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8100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Char char=" "/>
              <a:defRPr sz="24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Char char=" "/>
              <a:defRPr sz="20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1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 "/>
              <a:defRPr sz="16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 "/>
              <a:defRPr sz="16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302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 "/>
              <a:defRPr sz="16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 "/>
              <a:defRPr sz="16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 "/>
              <a:defRPr sz="16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 "/>
              <a:defRPr sz="16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2" name="Google Shape;62;p10"/>
          <p:cNvSpPr txBox="1">
            <a:spLocks noGrp="1"/>
          </p:cNvSpPr>
          <p:nvPr>
            <p:ph type="dt" idx="10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3" name="Google Shape;63;p10"/>
          <p:cNvSpPr txBox="1">
            <a:spLocks noGrp="1"/>
          </p:cNvSpPr>
          <p:nvPr>
            <p:ph type="ftr" idx="11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10"/>
          <p:cNvSpPr txBox="1">
            <a:spLocks noGrp="1"/>
          </p:cNvSpPr>
          <p:nvPr>
            <p:ph type="sldNum" idx="12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1"/>
          <p:cNvSpPr txBox="1"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Calibri"/>
              <a:buNone/>
              <a:defRPr sz="54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7" name="Google Shape;67;p11"/>
          <p:cNvSpPr txBox="1">
            <a:spLocks noGrp="1"/>
          </p:cNvSpPr>
          <p:nvPr>
            <p:ph type="body" idx="1"/>
          </p:nvPr>
        </p:nvSpPr>
        <p:spPr>
          <a:xfrm>
            <a:off x="676656" y="2040467"/>
            <a:ext cx="4663440" cy="7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L="457200" marR="0" lvl="0" indent="-22860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200"/>
              <a:buFont typeface="Arial"/>
              <a:buNone/>
              <a:defRPr sz="22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None/>
              <a:defRPr sz="2000" b="1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None/>
              <a:defRPr sz="1800" b="1" i="1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Google Shape;68;p11"/>
          <p:cNvSpPr txBox="1">
            <a:spLocks noGrp="1"/>
          </p:cNvSpPr>
          <p:nvPr>
            <p:ph type="body" idx="2"/>
          </p:nvPr>
        </p:nvSpPr>
        <p:spPr>
          <a:xfrm>
            <a:off x="676656" y="2753084"/>
            <a:ext cx="4663440" cy="3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8100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Char char=" "/>
              <a:defRPr sz="24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Char char=" "/>
              <a:defRPr sz="20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1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 "/>
              <a:defRPr sz="16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 "/>
              <a:defRPr sz="16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302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 "/>
              <a:defRPr sz="16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 "/>
              <a:defRPr sz="16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 "/>
              <a:defRPr sz="16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 "/>
              <a:defRPr sz="16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9" name="Google Shape;69;p11"/>
          <p:cNvSpPr txBox="1">
            <a:spLocks noGrp="1"/>
          </p:cNvSpPr>
          <p:nvPr>
            <p:ph type="body" idx="3"/>
          </p:nvPr>
        </p:nvSpPr>
        <p:spPr>
          <a:xfrm>
            <a:off x="6007608" y="2038435"/>
            <a:ext cx="4663440" cy="7223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L="457200" marR="0" lvl="0" indent="-22860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200"/>
              <a:buFont typeface="Arial"/>
              <a:buNone/>
              <a:defRPr sz="22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None/>
              <a:defRPr sz="2000" b="1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None/>
              <a:defRPr sz="1800" b="1" i="1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4"/>
          </p:nvPr>
        </p:nvSpPr>
        <p:spPr>
          <a:xfrm>
            <a:off x="6007608" y="2750990"/>
            <a:ext cx="4663440" cy="3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8100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Char char=" "/>
              <a:defRPr sz="24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Char char=" "/>
              <a:defRPr sz="20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1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 "/>
              <a:defRPr sz="16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 "/>
              <a:defRPr sz="16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302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 "/>
              <a:defRPr sz="16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 "/>
              <a:defRPr sz="16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 "/>
              <a:defRPr sz="16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 "/>
              <a:defRPr sz="16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5" Type="http://schemas.openxmlformats.org/officeDocument/2006/relationships/slideLayout" Target="../slideLayouts/slideLayout8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Calibri"/>
              <a:buNone/>
              <a:defRPr sz="54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76656" y="2011680"/>
            <a:ext cx="10753725" cy="3766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8100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FEFEFE"/>
              </a:buClr>
              <a:buSzPts val="2400"/>
              <a:buFont typeface="Arial"/>
              <a:buChar char=" "/>
              <a:defRPr sz="24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FEFEFE"/>
              </a:buClr>
              <a:buSzPts val="2400"/>
              <a:buFont typeface="Arial"/>
              <a:buChar char=" "/>
              <a:defRPr sz="24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FEFEFE"/>
              </a:buClr>
              <a:buSzPts val="2000"/>
              <a:buFont typeface="Arial"/>
              <a:buChar char=" "/>
              <a:defRPr sz="2000" b="0" i="1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FEFEFE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FEFEFE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FEFEFE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FEFEFE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FEFEFE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FEFEFE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63" r:id="rId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 txBox="1"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Calibri"/>
              <a:buNone/>
              <a:defRPr sz="54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body" idx="1"/>
          </p:nvPr>
        </p:nvSpPr>
        <p:spPr>
          <a:xfrm>
            <a:off x="676656" y="2011680"/>
            <a:ext cx="10753725" cy="3766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8100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Char char=" "/>
              <a:defRPr sz="24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Char char=" "/>
              <a:defRPr sz="24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Char char=" "/>
              <a:defRPr sz="2000" b="0" i="1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dt" idx="10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ftr" idx="11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sldNum" idx="12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8" r:id="rId7"/>
    <p:sldLayoutId id="2147483659" r:id="rId8"/>
    <p:sldLayoutId id="2147483660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9229C3C-16F5-4969-AAC6-F268B998BB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A1C094-F956-400F-9FF1-6C572265D0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EB3986-A4E8-4DD7-BA4F-890376B091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F159A1-E542-4BB7-9A6F-9E9F9FBC07F6}" type="datetimeFigureOut">
              <a:rPr lang="en-US" smtClean="0"/>
              <a:t>4/13/2022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245DC8-5EDA-4B4A-A701-AB1F9812E0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9AFD6F-658D-4B5D-932D-77703C4821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AB67F3-0201-4BC4-91F5-9C39054204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9531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  <p:sldLayoutId id="214748367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4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6" name="Google Shape;106;p16" descr="A close up of a keyboard&#10;&#10;Description generated with very high confidence"/>
          <p:cNvPicPr preferRelativeResize="0"/>
          <p:nvPr/>
        </p:nvPicPr>
        <p:blipFill rotWithShape="1">
          <a:blip r:embed="rId3">
            <a:alphaModFix amt="45000"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6"/>
          <p:cNvSpPr txBox="1">
            <a:spLocks noGrp="1"/>
          </p:cNvSpPr>
          <p:nvPr>
            <p:ph type="ctrTitle"/>
          </p:nvPr>
        </p:nvSpPr>
        <p:spPr>
          <a:xfrm>
            <a:off x="603504" y="770467"/>
            <a:ext cx="10782300" cy="33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lvl="0">
              <a:buClr>
                <a:schemeClr val="lt1"/>
              </a:buClr>
              <a:buSzPts val="6800"/>
            </a:pPr>
            <a:r>
              <a:rPr lang="en-US" sz="6800" dirty="0">
                <a:solidFill>
                  <a:schemeClr val="lt1"/>
                </a:solidFill>
              </a:rPr>
              <a:t>Developing Great Web APIs Architectures with ASP.NET 6</a:t>
            </a:r>
            <a:endParaRPr dirty="0"/>
          </a:p>
        </p:txBody>
      </p:sp>
      <p:sp>
        <p:nvSpPr>
          <p:cNvPr id="108" name="Google Shape;108;p16"/>
          <p:cNvSpPr txBox="1">
            <a:spLocks noGrp="1"/>
          </p:cNvSpPr>
          <p:nvPr>
            <p:ph type="subTitle" idx="1"/>
          </p:nvPr>
        </p:nvSpPr>
        <p:spPr>
          <a:xfrm>
            <a:off x="667512" y="4206876"/>
            <a:ext cx="9228201" cy="1645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en-US" sz="3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Chris Woodruff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17A7FC-7244-4835-9B1E-2200F484E2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5418667"/>
            <a:ext cx="10780776" cy="964463"/>
          </a:xfrm>
        </p:spPr>
        <p:txBody>
          <a:bodyPr>
            <a:normAutofit/>
          </a:bodyPr>
          <a:lstStyle/>
          <a:p>
            <a:pPr algn="ctr"/>
            <a:r>
              <a:rPr lang="en-US" sz="5400" dirty="0"/>
              <a:t>Understand the HTTP Protocol</a:t>
            </a:r>
          </a:p>
        </p:txBody>
      </p:sp>
      <p:pic>
        <p:nvPicPr>
          <p:cNvPr id="6" name="Picture Placeholder 7">
            <a:extLst>
              <a:ext uri="{FF2B5EF4-FFF2-40B4-BE49-F238E27FC236}">
                <a16:creationId xmlns:a16="http://schemas.microsoft.com/office/drawing/2014/main" id="{8BE8CCC9-66B3-4029-B586-46B9DB317AF7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08" b="16708"/>
          <a:stretch>
            <a:fillRect/>
          </a:stretch>
        </p:blipFill>
        <p:spPr>
          <a:prstGeom prst="roundRect">
            <a:avLst>
              <a:gd name="adj" fmla="val 3283"/>
            </a:avLst>
          </a:prstGeom>
          <a:solidFill>
            <a:schemeClr val="bg1">
              <a:lumMod val="50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20259415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2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25"/>
          <p:cNvSpPr/>
          <p:nvPr/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p25"/>
          <p:cNvSpPr txBox="1">
            <a:spLocks noGrp="1"/>
          </p:cNvSpPr>
          <p:nvPr>
            <p:ph type="title"/>
          </p:nvPr>
        </p:nvSpPr>
        <p:spPr>
          <a:xfrm>
            <a:off x="603504" y="770467"/>
            <a:ext cx="3467051" cy="33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Calibri"/>
              <a:buNone/>
            </a:pPr>
            <a:r>
              <a:rPr lang="en-US" sz="60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How I build my API’s</a:t>
            </a:r>
            <a:endParaRPr/>
          </a:p>
        </p:txBody>
      </p:sp>
      <p:grpSp>
        <p:nvGrpSpPr>
          <p:cNvPr id="176" name="Google Shape;176;p25"/>
          <p:cNvGrpSpPr/>
          <p:nvPr/>
        </p:nvGrpSpPr>
        <p:grpSpPr>
          <a:xfrm>
            <a:off x="5493801" y="770467"/>
            <a:ext cx="5818592" cy="5818592"/>
            <a:chOff x="1483111" y="0"/>
            <a:chExt cx="5818592" cy="5818592"/>
          </a:xfrm>
        </p:grpSpPr>
        <p:sp>
          <p:nvSpPr>
            <p:cNvPr id="177" name="Google Shape;177;p25"/>
            <p:cNvSpPr/>
            <p:nvPr/>
          </p:nvSpPr>
          <p:spPr>
            <a:xfrm>
              <a:off x="2937759" y="0"/>
              <a:ext cx="2909296" cy="2909296"/>
            </a:xfrm>
            <a:prstGeom prst="triangle">
              <a:avLst>
                <a:gd name="adj" fmla="val 50000"/>
              </a:avLst>
            </a:prstGeom>
            <a:solidFill>
              <a:srgbClr val="DC7F45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5"/>
            <p:cNvSpPr txBox="1"/>
            <p:nvPr/>
          </p:nvSpPr>
          <p:spPr>
            <a:xfrm>
              <a:off x="3665083" y="1454648"/>
              <a:ext cx="1454648" cy="145464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14300" tIns="114300" rIns="114300" bIns="1143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000"/>
                <a:buFont typeface="Calibri"/>
                <a:buNone/>
              </a:pPr>
              <a:r>
                <a:rPr lang="en-US" sz="30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API</a:t>
              </a:r>
              <a:endParaRPr/>
            </a:p>
          </p:txBody>
        </p:sp>
        <p:sp>
          <p:nvSpPr>
            <p:cNvPr id="179" name="Google Shape;179;p25"/>
            <p:cNvSpPr/>
            <p:nvPr/>
          </p:nvSpPr>
          <p:spPr>
            <a:xfrm>
              <a:off x="1483111" y="2909296"/>
              <a:ext cx="2909296" cy="2909296"/>
            </a:xfrm>
            <a:prstGeom prst="triangle">
              <a:avLst>
                <a:gd name="adj" fmla="val 50000"/>
              </a:avLst>
            </a:prstGeom>
            <a:solidFill>
              <a:schemeClr val="accent3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25"/>
            <p:cNvSpPr txBox="1"/>
            <p:nvPr/>
          </p:nvSpPr>
          <p:spPr>
            <a:xfrm>
              <a:off x="2210435" y="4363944"/>
              <a:ext cx="1454648" cy="145464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14300" tIns="114300" rIns="114300" bIns="1143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000"/>
                <a:buFont typeface="Calibri"/>
                <a:buNone/>
              </a:pPr>
              <a:r>
                <a:rPr lang="en-US" sz="30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Data</a:t>
              </a:r>
              <a:endParaRPr/>
            </a:p>
          </p:txBody>
        </p:sp>
        <p:sp>
          <p:nvSpPr>
            <p:cNvPr id="181" name="Google Shape;181;p25"/>
            <p:cNvSpPr/>
            <p:nvPr/>
          </p:nvSpPr>
          <p:spPr>
            <a:xfrm rot="10800000">
              <a:off x="2937759" y="2909296"/>
              <a:ext cx="2909296" cy="2909296"/>
            </a:xfrm>
            <a:prstGeom prst="triangle">
              <a:avLst>
                <a:gd name="adj" fmla="val 50000"/>
              </a:avLst>
            </a:prstGeom>
            <a:solidFill>
              <a:srgbClr val="D8B259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25"/>
            <p:cNvSpPr txBox="1"/>
            <p:nvPr/>
          </p:nvSpPr>
          <p:spPr>
            <a:xfrm>
              <a:off x="3665083" y="2909296"/>
              <a:ext cx="1454648" cy="145464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14300" tIns="114300" rIns="114300" bIns="1143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000"/>
                <a:buFont typeface="Calibri"/>
                <a:buNone/>
              </a:pPr>
              <a:r>
                <a:rPr lang="en-US" sz="30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Domain</a:t>
              </a:r>
              <a:endParaRPr/>
            </a:p>
          </p:txBody>
        </p:sp>
        <p:sp>
          <p:nvSpPr>
            <p:cNvPr id="183" name="Google Shape;183;p25"/>
            <p:cNvSpPr/>
            <p:nvPr/>
          </p:nvSpPr>
          <p:spPr>
            <a:xfrm>
              <a:off x="4392407" y="2909296"/>
              <a:ext cx="2909296" cy="2909296"/>
            </a:xfrm>
            <a:prstGeom prst="triangle">
              <a:avLst>
                <a:gd name="adj" fmla="val 50000"/>
              </a:avLst>
            </a:prstGeom>
            <a:solidFill>
              <a:schemeClr val="accent5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25"/>
            <p:cNvSpPr txBox="1"/>
            <p:nvPr/>
          </p:nvSpPr>
          <p:spPr>
            <a:xfrm>
              <a:off x="5119731" y="4363944"/>
              <a:ext cx="1454648" cy="145464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14300" tIns="114300" rIns="114300" bIns="1143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000"/>
                <a:buFont typeface="Calibri"/>
                <a:buNone/>
              </a:pPr>
              <a:r>
                <a:rPr lang="en-US" sz="30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Tests</a:t>
              </a:r>
              <a:endParaRPr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6"/>
          <p:cNvSpPr txBox="1">
            <a:spLocks noGrp="1"/>
          </p:cNvSpPr>
          <p:nvPr>
            <p:ph type="title"/>
          </p:nvPr>
        </p:nvSpPr>
        <p:spPr>
          <a:xfrm>
            <a:off x="603504" y="767419"/>
            <a:ext cx="10780776" cy="3355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800"/>
              <a:buFont typeface="Calibri"/>
              <a:buNone/>
            </a:pPr>
            <a:r>
              <a:rPr lang="en-US" sz="8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API Layer</a:t>
            </a:r>
            <a:endParaRPr/>
          </a:p>
        </p:txBody>
      </p:sp>
      <p:sp>
        <p:nvSpPr>
          <p:cNvPr id="190" name="Google Shape;190;p26"/>
          <p:cNvSpPr txBox="1">
            <a:spLocks noGrp="1"/>
          </p:cNvSpPr>
          <p:nvPr>
            <p:ph type="body" idx="1"/>
          </p:nvPr>
        </p:nvSpPr>
        <p:spPr>
          <a:xfrm>
            <a:off x="667512" y="4204209"/>
            <a:ext cx="9226296" cy="1645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74" name="Picture 2" descr="See the source image">
            <a:extLst>
              <a:ext uri="{FF2B5EF4-FFF2-40B4-BE49-F238E27FC236}">
                <a16:creationId xmlns:a16="http://schemas.microsoft.com/office/drawing/2014/main" id="{0FF67ADE-260E-4A3F-A585-0FDF54708B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7861" y="1077670"/>
            <a:ext cx="6040814" cy="4702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7"/>
          <p:cNvSpPr txBox="1"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Calibri"/>
              <a:buNone/>
            </a:pPr>
            <a:r>
              <a:rPr lang="en-US" sz="54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API Layer</a:t>
            </a:r>
            <a:endParaRPr/>
          </a:p>
        </p:txBody>
      </p:sp>
      <p:sp>
        <p:nvSpPr>
          <p:cNvPr id="196" name="Google Shape;196;p27"/>
          <p:cNvSpPr txBox="1">
            <a:spLocks noGrp="1"/>
          </p:cNvSpPr>
          <p:nvPr>
            <p:ph type="body" idx="1"/>
          </p:nvPr>
        </p:nvSpPr>
        <p:spPr>
          <a:xfrm>
            <a:off x="676657" y="2011680"/>
            <a:ext cx="5419344" cy="3766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None/>
            </a:pPr>
            <a:r>
              <a:rPr lang="en-US" sz="36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Like the UI of an ASP.NET MVC (or any web platform and pattern), the API endpoints should not know about the Domain knowledge or Data Access</a:t>
            </a:r>
            <a:endParaRPr sz="3600" dirty="0"/>
          </a:p>
          <a:p>
            <a:pPr marL="91440" marR="0" lvl="0" indent="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26" name="Picture 2" descr="https://www.electronicproducts.com/uploadedImages/Programming/Software/fajb_api_01_apr2016.png">
            <a:extLst>
              <a:ext uri="{FF2B5EF4-FFF2-40B4-BE49-F238E27FC236}">
                <a16:creationId xmlns:a16="http://schemas.microsoft.com/office/drawing/2014/main" id="{8B237B76-F00A-4DDD-9BA2-E50D18712A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2106" y="260899"/>
            <a:ext cx="5201787" cy="5826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8"/>
          <p:cNvSpPr txBox="1"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Calibri"/>
              <a:buNone/>
            </a:pPr>
            <a:r>
              <a:rPr lang="en-US" sz="5400" b="0" i="0" u="none" strike="noStrike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API Layer</a:t>
            </a:r>
            <a:endParaRPr dirty="0"/>
          </a:p>
        </p:txBody>
      </p:sp>
      <p:sp>
        <p:nvSpPr>
          <p:cNvPr id="202" name="Google Shape;202;p28"/>
          <p:cNvSpPr txBox="1">
            <a:spLocks noGrp="1"/>
          </p:cNvSpPr>
          <p:nvPr>
            <p:ph type="body" idx="1"/>
          </p:nvPr>
        </p:nvSpPr>
        <p:spPr>
          <a:xfrm>
            <a:off x="676656" y="2011680"/>
            <a:ext cx="5351105" cy="3766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None/>
            </a:pPr>
            <a:r>
              <a:rPr lang="en-US" sz="36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Should interact with consumers with </a:t>
            </a:r>
            <a:r>
              <a:rPr lang="en-US" sz="3600" dirty="0" err="1"/>
              <a:t>Api</a:t>
            </a:r>
            <a:r>
              <a:rPr lang="en-US" sz="3600" b="0" i="0" u="none" strike="noStrike" cap="none" dirty="0" err="1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Models</a:t>
            </a:r>
            <a:r>
              <a:rPr lang="en-US" sz="36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 to ensure the greatest flexibility</a:t>
            </a:r>
            <a:endParaRPr sz="3600" dirty="0"/>
          </a:p>
          <a:p>
            <a:pPr marL="91440" marR="0" lvl="0" indent="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50" name="Picture 2" descr="See the source image">
            <a:extLst>
              <a:ext uri="{FF2B5EF4-FFF2-40B4-BE49-F238E27FC236}">
                <a16:creationId xmlns:a16="http://schemas.microsoft.com/office/drawing/2014/main" id="{59359132-B58B-4163-8FCC-4D3DF01548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388466"/>
            <a:ext cx="5927678" cy="4081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9"/>
          <p:cNvSpPr txBox="1">
            <a:spLocks noGrp="1"/>
          </p:cNvSpPr>
          <p:nvPr>
            <p:ph type="title"/>
          </p:nvPr>
        </p:nvSpPr>
        <p:spPr>
          <a:xfrm>
            <a:off x="603504" y="767419"/>
            <a:ext cx="10780776" cy="3355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800"/>
              <a:buFont typeface="Calibri"/>
              <a:buNone/>
            </a:pPr>
            <a:r>
              <a:rPr lang="en-US" sz="8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Domain Layer</a:t>
            </a:r>
            <a:endParaRPr/>
          </a:p>
        </p:txBody>
      </p:sp>
      <p:sp>
        <p:nvSpPr>
          <p:cNvPr id="208" name="Google Shape;208;p29"/>
          <p:cNvSpPr txBox="1">
            <a:spLocks noGrp="1"/>
          </p:cNvSpPr>
          <p:nvPr>
            <p:ph type="body" idx="1"/>
          </p:nvPr>
        </p:nvSpPr>
        <p:spPr>
          <a:xfrm>
            <a:off x="667512" y="4204209"/>
            <a:ext cx="9226296" cy="1645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50" name="Picture 2" descr="http://www.academic-conferences.org/wp-content/uploads/2016/07/puzzle-in-a-lightbulb-problem-solving-concept-292x300.jpg">
            <a:extLst>
              <a:ext uri="{FF2B5EF4-FFF2-40B4-BE49-F238E27FC236}">
                <a16:creationId xmlns:a16="http://schemas.microsoft.com/office/drawing/2014/main" id="{958169F5-2EED-49D5-9AE5-D25051B99C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0253" y="909152"/>
            <a:ext cx="4919543" cy="5054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0"/>
          <p:cNvSpPr txBox="1"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Calibri"/>
              <a:buNone/>
            </a:pPr>
            <a:r>
              <a:rPr lang="en-US" sz="5400" b="0" i="0" u="none" strike="noStrike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Domain Layer</a:t>
            </a:r>
            <a:endParaRPr dirty="0"/>
          </a:p>
        </p:txBody>
      </p:sp>
      <p:sp>
        <p:nvSpPr>
          <p:cNvPr id="214" name="Google Shape;214;p30"/>
          <p:cNvSpPr txBox="1">
            <a:spLocks noGrp="1"/>
          </p:cNvSpPr>
          <p:nvPr>
            <p:ph type="body" idx="1"/>
          </p:nvPr>
        </p:nvSpPr>
        <p:spPr>
          <a:xfrm>
            <a:off x="676657" y="2011680"/>
            <a:ext cx="5419344" cy="3766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None/>
            </a:pPr>
            <a:r>
              <a:rPr lang="en-US" sz="36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Contains both my Entity models and my </a:t>
            </a:r>
            <a:r>
              <a:rPr lang="en-US" sz="3600" dirty="0" err="1"/>
              <a:t>Api</a:t>
            </a:r>
            <a:r>
              <a:rPr lang="en-US" sz="3600" b="0" i="0" u="none" strike="noStrike" cap="none" dirty="0" err="1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Models</a:t>
            </a:r>
            <a:r>
              <a:rPr lang="en-US" sz="36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 for the solution.</a:t>
            </a:r>
            <a:endParaRPr sz="3600" dirty="0"/>
          </a:p>
          <a:p>
            <a:pPr marL="91440" marR="0" lvl="0" indent="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Picture 2" descr="See the source image">
            <a:extLst>
              <a:ext uri="{FF2B5EF4-FFF2-40B4-BE49-F238E27FC236}">
                <a16:creationId xmlns:a16="http://schemas.microsoft.com/office/drawing/2014/main" id="{27798396-C8FF-4063-AB68-08DE07ECD7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388466"/>
            <a:ext cx="5927678" cy="4081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1"/>
          <p:cNvSpPr txBox="1"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Calibri"/>
              <a:buNone/>
            </a:pPr>
            <a:r>
              <a:rPr lang="en-US" sz="54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Domain Layer</a:t>
            </a:r>
            <a:endParaRPr/>
          </a:p>
        </p:txBody>
      </p:sp>
      <p:sp>
        <p:nvSpPr>
          <p:cNvPr id="220" name="Google Shape;220;p31"/>
          <p:cNvSpPr txBox="1">
            <a:spLocks noGrp="1"/>
          </p:cNvSpPr>
          <p:nvPr>
            <p:ph type="body" idx="1"/>
          </p:nvPr>
        </p:nvSpPr>
        <p:spPr>
          <a:xfrm>
            <a:off x="676657" y="2011680"/>
            <a:ext cx="5419344" cy="3766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None/>
            </a:pPr>
            <a:r>
              <a:rPr lang="en-US" sz="36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Contains all my interfaces for Data Retrieval so I can keep a well-defined standard for my data access.</a:t>
            </a:r>
            <a:endParaRPr sz="3600" dirty="0"/>
          </a:p>
          <a:p>
            <a:pPr marL="91440" marR="0" lvl="0" indent="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Picture 2" descr="See the source image">
            <a:extLst>
              <a:ext uri="{FF2B5EF4-FFF2-40B4-BE49-F238E27FC236}">
                <a16:creationId xmlns:a16="http://schemas.microsoft.com/office/drawing/2014/main" id="{A57F5A14-9C7C-45B8-8EE7-15CF023114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5986" y="881986"/>
            <a:ext cx="5094027" cy="5094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2"/>
          <p:cNvSpPr txBox="1"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Calibri"/>
              <a:buNone/>
            </a:pPr>
            <a:r>
              <a:rPr lang="en-US" sz="54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Domain Layer</a:t>
            </a:r>
            <a:endParaRPr/>
          </a:p>
        </p:txBody>
      </p:sp>
      <p:sp>
        <p:nvSpPr>
          <p:cNvPr id="226" name="Google Shape;226;p32"/>
          <p:cNvSpPr txBox="1">
            <a:spLocks noGrp="1"/>
          </p:cNvSpPr>
          <p:nvPr>
            <p:ph type="body" idx="1"/>
          </p:nvPr>
        </p:nvSpPr>
        <p:spPr>
          <a:xfrm>
            <a:off x="676657" y="2011680"/>
            <a:ext cx="5419344" cy="3766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None/>
            </a:pPr>
            <a:r>
              <a:rPr lang="en-US" sz="36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Allows me to use Dependency Injection for Repositories</a:t>
            </a:r>
            <a:endParaRPr sz="3600" dirty="0"/>
          </a:p>
          <a:p>
            <a:pPr marL="91440" marR="0" lvl="0" indent="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74" name="Picture 2" descr="See the source image">
            <a:extLst>
              <a:ext uri="{FF2B5EF4-FFF2-40B4-BE49-F238E27FC236}">
                <a16:creationId xmlns:a16="http://schemas.microsoft.com/office/drawing/2014/main" id="{D3A284DA-BDD5-495A-9803-E85860EFE3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190929"/>
            <a:ext cx="5926470" cy="4476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3"/>
          <p:cNvSpPr txBox="1"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Calibri"/>
              <a:buNone/>
            </a:pPr>
            <a:r>
              <a:rPr lang="en-US" sz="54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Domain Layer</a:t>
            </a:r>
            <a:endParaRPr/>
          </a:p>
        </p:txBody>
      </p:sp>
      <p:sp>
        <p:nvSpPr>
          <p:cNvPr id="232" name="Google Shape;232;p33"/>
          <p:cNvSpPr txBox="1">
            <a:spLocks noGrp="1"/>
          </p:cNvSpPr>
          <p:nvPr>
            <p:ph type="body" idx="1"/>
          </p:nvPr>
        </p:nvSpPr>
        <p:spPr>
          <a:xfrm>
            <a:off x="676656" y="2011680"/>
            <a:ext cx="10753725" cy="3766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None/>
            </a:pPr>
            <a:r>
              <a:rPr lang="en-US" sz="36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Think of the Domain Layer as the Supervisor!</a:t>
            </a:r>
            <a:endParaRPr sz="3600" dirty="0"/>
          </a:p>
          <a:p>
            <a:pPr marL="91440" marR="0" lvl="0" indent="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224" y="3036597"/>
            <a:ext cx="10377941" cy="326068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77D9C-0DCD-40C7-A0D1-77BCBFDC1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Chris Woodruff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45DC86B-C8DB-4E63-9904-8DB24BADE6E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37381155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942096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cdn.datafloq.com/blog_images/walmart-making-big-data-part-dna.jpg">
            <a:extLst>
              <a:ext uri="{FF2B5EF4-FFF2-40B4-BE49-F238E27FC236}">
                <a16:creationId xmlns:a16="http://schemas.microsoft.com/office/drawing/2014/main" id="{2A4F43C6-BD24-4377-8577-C6A5F0BFED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287534" cy="7372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7" name="Google Shape;237;p34"/>
          <p:cNvSpPr txBox="1">
            <a:spLocks noGrp="1"/>
          </p:cNvSpPr>
          <p:nvPr>
            <p:ph type="title"/>
          </p:nvPr>
        </p:nvSpPr>
        <p:spPr>
          <a:xfrm>
            <a:off x="603504" y="767419"/>
            <a:ext cx="10780800" cy="335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800"/>
              <a:buFont typeface="Calibri"/>
              <a:buNone/>
            </a:pPr>
            <a:r>
              <a:rPr lang="en-US" sz="8800" b="1" i="0" u="none" strike="noStrike" cap="none" dirty="0">
                <a:solidFill>
                  <a:schemeClr val="tx1"/>
                </a:solidFill>
                <a:sym typeface="Calibri"/>
              </a:rPr>
              <a:t>Data Layer</a:t>
            </a:r>
            <a:endParaRPr b="1" dirty="0">
              <a:solidFill>
                <a:schemeClr val="tx1"/>
              </a:solidFill>
            </a:endParaRPr>
          </a:p>
        </p:txBody>
      </p:sp>
      <p:sp>
        <p:nvSpPr>
          <p:cNvPr id="238" name="Google Shape;238;p34"/>
          <p:cNvSpPr txBox="1">
            <a:spLocks noGrp="1"/>
          </p:cNvSpPr>
          <p:nvPr>
            <p:ph type="body" idx="1"/>
          </p:nvPr>
        </p:nvSpPr>
        <p:spPr>
          <a:xfrm>
            <a:off x="667512" y="4204209"/>
            <a:ext cx="9226200" cy="164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5"/>
          <p:cNvSpPr txBox="1"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Calibri"/>
              <a:buNone/>
            </a:pPr>
            <a:r>
              <a:rPr lang="en-US" sz="5400" b="0" i="0" u="none" strike="noStrike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Data Layer</a:t>
            </a:r>
            <a:endParaRPr dirty="0"/>
          </a:p>
        </p:txBody>
      </p:sp>
      <p:sp>
        <p:nvSpPr>
          <p:cNvPr id="244" name="Google Shape;244;p35"/>
          <p:cNvSpPr txBox="1">
            <a:spLocks noGrp="1"/>
          </p:cNvSpPr>
          <p:nvPr>
            <p:ph type="body" idx="1"/>
          </p:nvPr>
        </p:nvSpPr>
        <p:spPr>
          <a:xfrm>
            <a:off x="676657" y="2011680"/>
            <a:ext cx="5419344" cy="3766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None/>
            </a:pPr>
            <a:r>
              <a:rPr lang="en-US" sz="40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Where all the data lifting happens</a:t>
            </a:r>
            <a:endParaRPr sz="4000" dirty="0"/>
          </a:p>
          <a:p>
            <a:pPr marL="91440" marR="0" lvl="0" indent="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122" name="Picture 2" descr="See the source image">
            <a:extLst>
              <a:ext uri="{FF2B5EF4-FFF2-40B4-BE49-F238E27FC236}">
                <a16:creationId xmlns:a16="http://schemas.microsoft.com/office/drawing/2014/main" id="{4BF1289A-B357-4CCC-8940-B41ED84C90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0322" y="2873974"/>
            <a:ext cx="6846121" cy="334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6"/>
          <p:cNvSpPr txBox="1"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Calibri"/>
              <a:buNone/>
            </a:pPr>
            <a:r>
              <a:rPr lang="en-US" sz="54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Data Layer</a:t>
            </a:r>
            <a:endParaRPr/>
          </a:p>
        </p:txBody>
      </p:sp>
      <p:sp>
        <p:nvSpPr>
          <p:cNvPr id="250" name="Google Shape;250;p36"/>
          <p:cNvSpPr txBox="1">
            <a:spLocks noGrp="1"/>
          </p:cNvSpPr>
          <p:nvPr>
            <p:ph type="body" idx="1"/>
          </p:nvPr>
        </p:nvSpPr>
        <p:spPr>
          <a:xfrm>
            <a:off x="676657" y="2011680"/>
            <a:ext cx="5419344" cy="3766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None/>
            </a:pPr>
            <a:r>
              <a:rPr lang="en-US" sz="3600" dirty="0"/>
              <a:t>E</a:t>
            </a:r>
            <a:r>
              <a:rPr lang="en-US" sz="36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verything defined based on Interfaces from the Domain Layer</a:t>
            </a:r>
            <a:endParaRPr sz="3600" dirty="0"/>
          </a:p>
          <a:p>
            <a:pPr marL="91440" marR="0" lvl="0" indent="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146" name="Picture 2" descr="See the source image">
            <a:extLst>
              <a:ext uri="{FF2B5EF4-FFF2-40B4-BE49-F238E27FC236}">
                <a16:creationId xmlns:a16="http://schemas.microsoft.com/office/drawing/2014/main" id="{5F419069-D927-4CE4-9569-FB1769C1A8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5986" y="881986"/>
            <a:ext cx="5094027" cy="5094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 txBox="1"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Calibri"/>
              <a:buNone/>
            </a:pPr>
            <a:r>
              <a:rPr lang="en-US" sz="54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Data Layer</a:t>
            </a:r>
            <a:endParaRPr/>
          </a:p>
        </p:txBody>
      </p:sp>
      <p:sp>
        <p:nvSpPr>
          <p:cNvPr id="256" name="Google Shape;256;p37"/>
          <p:cNvSpPr txBox="1">
            <a:spLocks noGrp="1"/>
          </p:cNvSpPr>
          <p:nvPr>
            <p:ph type="body" idx="1"/>
          </p:nvPr>
        </p:nvSpPr>
        <p:spPr>
          <a:xfrm>
            <a:off x="676657" y="2011680"/>
            <a:ext cx="5419344" cy="3766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None/>
            </a:pPr>
            <a:r>
              <a:rPr lang="en-US" sz="36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I use Entity Framework 5 but I can use anything </a:t>
            </a:r>
            <a:r>
              <a:rPr lang="en-US" sz="3600" dirty="0"/>
              <a:t>like Dapper or SQL JSON</a:t>
            </a:r>
            <a:endParaRPr sz="2400" b="0" i="0" u="none" strike="noStrike" cap="none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170" name="Picture 2" descr="See the source image">
            <a:extLst>
              <a:ext uri="{FF2B5EF4-FFF2-40B4-BE49-F238E27FC236}">
                <a16:creationId xmlns:a16="http://schemas.microsoft.com/office/drawing/2014/main" id="{24DB4455-BCE5-41BC-8AD5-D6237F27FB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3912" y="614362"/>
            <a:ext cx="5629275" cy="5629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8"/>
          <p:cNvSpPr txBox="1"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Calibri"/>
              <a:buNone/>
            </a:pPr>
            <a:r>
              <a:rPr lang="en-US" sz="54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Data Layer</a:t>
            </a:r>
            <a:endParaRPr/>
          </a:p>
        </p:txBody>
      </p:sp>
      <p:sp>
        <p:nvSpPr>
          <p:cNvPr id="262" name="Google Shape;262;p38"/>
          <p:cNvSpPr txBox="1">
            <a:spLocks noGrp="1"/>
          </p:cNvSpPr>
          <p:nvPr>
            <p:ph type="body" idx="1"/>
          </p:nvPr>
        </p:nvSpPr>
        <p:spPr>
          <a:xfrm>
            <a:off x="676657" y="2011680"/>
            <a:ext cx="5419344" cy="3766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None/>
            </a:pPr>
            <a:r>
              <a:rPr lang="en-US" sz="36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I also Mock up a data layer for testing</a:t>
            </a:r>
            <a:endParaRPr sz="3600" dirty="0"/>
          </a:p>
          <a:p>
            <a:pPr marL="91440" marR="0" lvl="0" indent="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194" name="Picture 2" descr="See the source image">
            <a:extLst>
              <a:ext uri="{FF2B5EF4-FFF2-40B4-BE49-F238E27FC236}">
                <a16:creationId xmlns:a16="http://schemas.microsoft.com/office/drawing/2014/main" id="{C3301792-E5E6-44EF-8493-8941E68E65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5227" y="648490"/>
            <a:ext cx="4563968" cy="5561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9"/>
          <p:cNvSpPr txBox="1">
            <a:spLocks noGrp="1"/>
          </p:cNvSpPr>
          <p:nvPr>
            <p:ph type="title"/>
          </p:nvPr>
        </p:nvSpPr>
        <p:spPr>
          <a:xfrm>
            <a:off x="603504" y="767419"/>
            <a:ext cx="10780776" cy="3355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800"/>
              <a:buFont typeface="Calibri"/>
              <a:buNone/>
            </a:pPr>
            <a:r>
              <a:rPr lang="en-US" sz="8800" b="0" i="0" u="none" strike="noStrike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Caching</a:t>
            </a:r>
            <a:endParaRPr dirty="0"/>
          </a:p>
        </p:txBody>
      </p:sp>
      <p:sp>
        <p:nvSpPr>
          <p:cNvPr id="268" name="Google Shape;268;p39"/>
          <p:cNvSpPr txBox="1">
            <a:spLocks noGrp="1"/>
          </p:cNvSpPr>
          <p:nvPr>
            <p:ph type="body" idx="1"/>
          </p:nvPr>
        </p:nvSpPr>
        <p:spPr>
          <a:xfrm>
            <a:off x="667512" y="4204209"/>
            <a:ext cx="9226296" cy="1645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FA902047-86C7-4098-95AE-FC620EDB48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3644" y="767419"/>
            <a:ext cx="4967357" cy="4967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10641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BD30E1E-B16A-460C-A2EE-C234D75BC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Caching for APIs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BD791C9-E4F5-46F1-8CE6-6B23F7DBC9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6200" indent="0">
              <a:buNone/>
            </a:pPr>
            <a:r>
              <a:rPr lang="en-US" sz="4800" dirty="0"/>
              <a:t>Response Caching</a:t>
            </a:r>
          </a:p>
          <a:p>
            <a:pPr marL="76200" indent="0">
              <a:buNone/>
            </a:pPr>
            <a:r>
              <a:rPr lang="en-US" sz="4800" dirty="0"/>
              <a:t>In-Memory Caching</a:t>
            </a:r>
          </a:p>
          <a:p>
            <a:pPr marL="76200" indent="0">
              <a:buNone/>
            </a:pPr>
            <a:r>
              <a:rPr lang="en-US" sz="4800" dirty="0"/>
              <a:t>Distributed Caching</a:t>
            </a:r>
          </a:p>
        </p:txBody>
      </p:sp>
    </p:spTree>
    <p:extLst>
      <p:ext uri="{BB962C8B-B14F-4D97-AF65-F5344CB8AC3E}">
        <p14:creationId xmlns:p14="http://schemas.microsoft.com/office/powerpoint/2010/main" val="42870985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34BC048-26C2-4F8D-B0D6-94916CEF22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Response Caching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FCA9D71-D8CD-46D4-8B3E-F526E3B6CD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6656" y="1998134"/>
            <a:ext cx="3135553" cy="3767328"/>
          </a:xfrm>
        </p:spPr>
        <p:txBody>
          <a:bodyPr/>
          <a:lstStyle/>
          <a:p>
            <a:pPr marL="76200" indent="0">
              <a:buNone/>
            </a:pPr>
            <a:r>
              <a:rPr lang="en-US" sz="3200" dirty="0"/>
              <a:t>Directs Caching on the consumer side</a:t>
            </a:r>
          </a:p>
          <a:p>
            <a:pPr marL="76200" indent="0">
              <a:buNone/>
            </a:pPr>
            <a:endParaRPr lang="en-US" sz="3200" dirty="0"/>
          </a:p>
          <a:p>
            <a:pPr marL="76200" indent="0">
              <a:buNone/>
            </a:pPr>
            <a:r>
              <a:rPr lang="en-US" sz="3200" dirty="0"/>
              <a:t>HTTP 1.1 Caching specification</a:t>
            </a:r>
          </a:p>
          <a:p>
            <a:pPr marL="76200" indent="0">
              <a:buNone/>
            </a:pPr>
            <a:endParaRPr lang="en-US" dirty="0"/>
          </a:p>
          <a:p>
            <a:pPr marL="76200" indent="0">
              <a:buNone/>
            </a:pPr>
            <a:endParaRPr lang="en-US" dirty="0"/>
          </a:p>
          <a:p>
            <a:pPr marL="76200" indent="0">
              <a:buNone/>
            </a:pP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7A6CF96-3122-429D-95F1-824D68EF806E}"/>
              </a:ext>
            </a:extLst>
          </p:cNvPr>
          <p:cNvSpPr/>
          <p:nvPr/>
        </p:nvSpPr>
        <p:spPr>
          <a:xfrm>
            <a:off x="3812209" y="4293129"/>
            <a:ext cx="800873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620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[</a:t>
            </a:r>
            <a:r>
              <a:rPr lang="en-US" sz="2400" dirty="0" err="1">
                <a:solidFill>
                  <a:srgbClr val="007D9A"/>
                </a:solidFill>
                <a:latin typeface="Consolas" panose="020B0609020204030204" pitchFamily="49" charset="0"/>
              </a:rPr>
              <a:t>ResponseCache</a:t>
            </a:r>
            <a:r>
              <a:rPr lang="en-US" sz="2400" dirty="0">
                <a:solidFill>
                  <a:srgbClr val="007D9A"/>
                </a:solidFill>
                <a:latin typeface="Consolas" panose="020B0609020204030204" pitchFamily="49" charset="0"/>
              </a:rPr>
              <a:t>(Location = </a:t>
            </a:r>
            <a:r>
              <a:rPr lang="en-US" sz="2400" dirty="0" err="1">
                <a:solidFill>
                  <a:srgbClr val="007D9A"/>
                </a:solidFill>
                <a:latin typeface="Consolas" panose="020B0609020204030204" pitchFamily="49" charset="0"/>
              </a:rPr>
              <a:t>ResponseCacheLocation.None</a:t>
            </a:r>
            <a:r>
              <a:rPr lang="en-US" sz="2400" dirty="0">
                <a:solidFill>
                  <a:srgbClr val="007D9A"/>
                </a:solidFill>
                <a:latin typeface="Consolas" panose="020B0609020204030204" pitchFamily="49" charset="0"/>
              </a:rPr>
              <a:t>, </a:t>
            </a:r>
            <a:r>
              <a:rPr lang="en-US" sz="2400" dirty="0" err="1">
                <a:solidFill>
                  <a:srgbClr val="007D9A"/>
                </a:solidFill>
                <a:latin typeface="Consolas" panose="020B0609020204030204" pitchFamily="49" charset="0"/>
              </a:rPr>
              <a:t>NoStore</a:t>
            </a:r>
            <a:r>
              <a:rPr lang="en-US" sz="2400" dirty="0">
                <a:solidFill>
                  <a:srgbClr val="007D9A"/>
                </a:solidFill>
                <a:latin typeface="Consolas" panose="020B0609020204030204" pitchFamily="49" charset="0"/>
              </a:rPr>
              <a:t> = true)</a:t>
            </a:r>
            <a:r>
              <a:rPr lang="en-US" sz="2400" dirty="0">
                <a:latin typeface="Consolas" panose="020B0609020204030204" pitchFamily="49" charset="0"/>
              </a:rPr>
              <a:t>]</a:t>
            </a:r>
          </a:p>
          <a:p>
            <a:pPr marL="76200" indent="0">
              <a:buNone/>
            </a:pPr>
            <a:endParaRPr lang="en-US" sz="2400" dirty="0">
              <a:latin typeface="Consolas" panose="020B0609020204030204" pitchFamily="49" charset="0"/>
            </a:endParaRPr>
          </a:p>
          <a:p>
            <a:pPr marL="76200" indent="0">
              <a:buNone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Response Header:</a:t>
            </a:r>
          </a:p>
          <a:p>
            <a:pPr marL="76200" indent="0">
              <a:buNone/>
            </a:pPr>
            <a:r>
              <a:rPr lang="it-IT" sz="2400" dirty="0">
                <a:latin typeface="Consolas" panose="020B0609020204030204" pitchFamily="49" charset="0"/>
              </a:rPr>
              <a:t>Cache-Control: no-store,no-cache</a:t>
            </a:r>
          </a:p>
          <a:p>
            <a:pPr marL="76200" indent="0">
              <a:buNone/>
            </a:pPr>
            <a:r>
              <a:rPr lang="it-IT" sz="2400" dirty="0">
                <a:latin typeface="Consolas" panose="020B0609020204030204" pitchFamily="49" charset="0"/>
              </a:rPr>
              <a:t>Pragma: no-cache</a:t>
            </a:r>
            <a:endParaRPr lang="en-US" sz="24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E8E4F0E-F58F-4FEE-A28C-0F37B3F48894}"/>
              </a:ext>
            </a:extLst>
          </p:cNvPr>
          <p:cNvSpPr/>
          <p:nvPr/>
        </p:nvSpPr>
        <p:spPr>
          <a:xfrm>
            <a:off x="3812208" y="2157731"/>
            <a:ext cx="7617789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6200" indent="0">
              <a:buNone/>
            </a:pPr>
            <a:r>
              <a:rPr lang="en-US" sz="2400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Attribute on Controller or Action</a:t>
            </a:r>
          </a:p>
          <a:p>
            <a:pPr marL="7620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[</a:t>
            </a:r>
            <a:r>
              <a:rPr lang="en-US" sz="2400" dirty="0" err="1">
                <a:solidFill>
                  <a:srgbClr val="007D9A"/>
                </a:solidFill>
                <a:latin typeface="Consolas" panose="020B0609020204030204" pitchFamily="49" charset="0"/>
              </a:rPr>
              <a:t>ResponseCache</a:t>
            </a:r>
            <a:r>
              <a:rPr lang="en-US" sz="2400" dirty="0">
                <a:solidFill>
                  <a:srgbClr val="007D9A"/>
                </a:solidFill>
                <a:latin typeface="Consolas" panose="020B0609020204030204" pitchFamily="49" charset="0"/>
              </a:rPr>
              <a:t>(Duration = 60)</a:t>
            </a:r>
            <a:r>
              <a:rPr lang="en-US" sz="2400" dirty="0">
                <a:latin typeface="Consolas" panose="020B0609020204030204" pitchFamily="49" charset="0"/>
              </a:rPr>
              <a:t>]</a:t>
            </a:r>
          </a:p>
          <a:p>
            <a:pPr marL="76200" indent="0">
              <a:buNone/>
            </a:pPr>
            <a:endParaRPr lang="en-US" sz="2400" dirty="0">
              <a:latin typeface="Consolas" panose="020B0609020204030204" pitchFamily="49" charset="0"/>
            </a:endParaRPr>
          </a:p>
          <a:p>
            <a:pPr marL="76200" indent="0">
              <a:buNone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Response Header:</a:t>
            </a:r>
          </a:p>
          <a:p>
            <a:pPr marL="7620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Cache-Control: </a:t>
            </a:r>
            <a:r>
              <a:rPr lang="en-US" sz="2400" dirty="0" err="1">
                <a:latin typeface="Consolas" panose="020B0609020204030204" pitchFamily="49" charset="0"/>
              </a:rPr>
              <a:t>public,max</a:t>
            </a:r>
            <a:r>
              <a:rPr lang="en-US" sz="2400" dirty="0">
                <a:latin typeface="Consolas" panose="020B0609020204030204" pitchFamily="49" charset="0"/>
              </a:rPr>
              <a:t>-age=60</a:t>
            </a:r>
          </a:p>
        </p:txBody>
      </p:sp>
    </p:spTree>
    <p:extLst>
      <p:ext uri="{BB962C8B-B14F-4D97-AF65-F5344CB8AC3E}">
        <p14:creationId xmlns:p14="http://schemas.microsoft.com/office/powerpoint/2010/main" val="3673447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34BC048-26C2-4F8D-B0D6-94916CEF22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In-Memory Caching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9A78F9B-85DC-4EA0-BC5D-A35C584F10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6656" y="1998134"/>
            <a:ext cx="3347587" cy="3767328"/>
          </a:xfrm>
        </p:spPr>
        <p:txBody>
          <a:bodyPr/>
          <a:lstStyle/>
          <a:p>
            <a:pPr marL="76200" indent="0">
              <a:buNone/>
            </a:pPr>
            <a:r>
              <a:rPr lang="en-US" sz="3200" dirty="0"/>
              <a:t>Directs Caching on the consumer side</a:t>
            </a:r>
          </a:p>
        </p:txBody>
      </p:sp>
      <p:pic>
        <p:nvPicPr>
          <p:cNvPr id="2050" name="Picture 2" descr="See the source image">
            <a:extLst>
              <a:ext uri="{FF2B5EF4-FFF2-40B4-BE49-F238E27FC236}">
                <a16:creationId xmlns:a16="http://schemas.microsoft.com/office/drawing/2014/main" id="{C1990DAA-DEB5-4376-87BF-F7AE20B199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5344" y="1998134"/>
            <a:ext cx="5123553" cy="4267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15255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34BC048-26C2-4F8D-B0D6-94916CEF22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Distributed Caching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FCA9D71-D8CD-46D4-8B3E-F526E3B6CD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6200" indent="0">
              <a:buNone/>
            </a:pPr>
            <a:r>
              <a:rPr lang="en-US" sz="2800" dirty="0"/>
              <a:t>Distributed caches can improve the performance and scalability of ASP.NET Core apps, especially when hosted in the cloud or a server farm.</a:t>
            </a:r>
          </a:p>
          <a:p>
            <a:pPr marL="533400" indent="-457200">
              <a:buFont typeface="+mj-lt"/>
              <a:buAutoNum type="arabicPeriod"/>
            </a:pPr>
            <a:r>
              <a:rPr lang="en-US" sz="2800" dirty="0"/>
              <a:t>Cached data is coherent on all web servers. Users don't see different results depending on which web server handles their request</a:t>
            </a:r>
          </a:p>
          <a:p>
            <a:pPr marL="533400" indent="-457200">
              <a:buFont typeface="+mj-lt"/>
              <a:buAutoNum type="arabicPeriod"/>
            </a:pPr>
            <a:r>
              <a:rPr lang="en-US" sz="2800" dirty="0"/>
              <a:t>Cached data survives web server restarts and deployments. Individual web servers can be removed or added without impacting the cache</a:t>
            </a:r>
          </a:p>
          <a:p>
            <a:pPr marL="533400" indent="-457200">
              <a:buFont typeface="+mj-lt"/>
              <a:buAutoNum type="arabicPeriod"/>
            </a:pPr>
            <a:r>
              <a:rPr lang="en-US" sz="2800" dirty="0"/>
              <a:t>The source data store has fewer requests made to it (than with multiple in-memory caches or no cache at all)</a:t>
            </a:r>
          </a:p>
        </p:txBody>
      </p:sp>
    </p:spTree>
    <p:extLst>
      <p:ext uri="{BB962C8B-B14F-4D97-AF65-F5344CB8AC3E}">
        <p14:creationId xmlns:p14="http://schemas.microsoft.com/office/powerpoint/2010/main" val="8368638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8FB0C6-3B9A-4C65-A8ED-C229825FC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CBC81764-D771-452A-B853-14EB5CE8362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47512026"/>
              </p:ext>
            </p:extLst>
          </p:nvPr>
        </p:nvGraphicFramePr>
        <p:xfrm>
          <a:off x="277761" y="1690688"/>
          <a:ext cx="11520949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267017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E0B93-4E69-49FC-B032-DC7C7373D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Distributed  Caching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3CA32D-D6AB-40ED-B5D8-42D3FFC980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33400" indent="-457200">
              <a:buFont typeface="+mj-lt"/>
              <a:buAutoNum type="arabicPeriod"/>
            </a:pPr>
            <a:r>
              <a:rPr lang="en-US" sz="4000" dirty="0"/>
              <a:t>Local Redis Cache</a:t>
            </a:r>
          </a:p>
          <a:p>
            <a:pPr marL="533400" indent="-457200">
              <a:buFont typeface="+mj-lt"/>
              <a:buAutoNum type="arabicPeriod"/>
            </a:pPr>
            <a:r>
              <a:rPr lang="en-US" sz="4000" dirty="0"/>
              <a:t>SQL Server Cache</a:t>
            </a:r>
          </a:p>
          <a:p>
            <a:pPr marL="533400" indent="-457200">
              <a:buFont typeface="+mj-lt"/>
              <a:buAutoNum type="arabicPeriod"/>
            </a:pPr>
            <a:r>
              <a:rPr lang="en-US" sz="4000" dirty="0"/>
              <a:t>Azure Redis Cache</a:t>
            </a:r>
          </a:p>
          <a:p>
            <a:pPr marL="533400" indent="-457200">
              <a:buFont typeface="+mj-lt"/>
              <a:buAutoNum type="arabicPeriod"/>
            </a:pPr>
            <a:r>
              <a:rPr lang="en-US" sz="4000" dirty="0"/>
              <a:t>Amazon </a:t>
            </a:r>
            <a:r>
              <a:rPr lang="en-US" sz="4000" dirty="0" err="1"/>
              <a:t>ElastiCache</a:t>
            </a:r>
            <a:endParaRPr lang="en-US" sz="4000" dirty="0"/>
          </a:p>
          <a:p>
            <a:pPr marL="533400" indent="-457200">
              <a:buFont typeface="+mj-lt"/>
              <a:buAutoNum type="arabicPeriod"/>
            </a:pPr>
            <a:r>
              <a:rPr lang="en-US" sz="4000" dirty="0"/>
              <a:t>Google Cloud </a:t>
            </a:r>
            <a:r>
              <a:rPr lang="en-US" sz="4000" dirty="0" err="1"/>
              <a:t>Memcache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819097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9"/>
          <p:cNvSpPr txBox="1">
            <a:spLocks noGrp="1"/>
          </p:cNvSpPr>
          <p:nvPr>
            <p:ph type="title"/>
          </p:nvPr>
        </p:nvSpPr>
        <p:spPr>
          <a:xfrm>
            <a:off x="603504" y="767419"/>
            <a:ext cx="10780776" cy="3355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800"/>
              <a:buFont typeface="Calibri"/>
              <a:buNone/>
            </a:pPr>
            <a:r>
              <a:rPr lang="en-US" sz="8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Testing</a:t>
            </a:r>
            <a:endParaRPr/>
          </a:p>
        </p:txBody>
      </p:sp>
      <p:sp>
        <p:nvSpPr>
          <p:cNvPr id="268" name="Google Shape;268;p39"/>
          <p:cNvSpPr txBox="1">
            <a:spLocks noGrp="1"/>
          </p:cNvSpPr>
          <p:nvPr>
            <p:ph type="body" idx="1"/>
          </p:nvPr>
        </p:nvSpPr>
        <p:spPr>
          <a:xfrm>
            <a:off x="667512" y="4204209"/>
            <a:ext cx="9226296" cy="1645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98" name="Picture 2" descr="http://weclipart.com/gimg/05CF5BC63F8697B4/test-clip-art-cpa-school-test.png">
            <a:extLst>
              <a:ext uri="{FF2B5EF4-FFF2-40B4-BE49-F238E27FC236}">
                <a16:creationId xmlns:a16="http://schemas.microsoft.com/office/drawing/2014/main" id="{A8DD0EAC-8E62-4517-92A1-D9CFAC7A77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9737" y="1273313"/>
            <a:ext cx="6423947" cy="4311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0"/>
          <p:cNvSpPr txBox="1"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Calibri"/>
              <a:buNone/>
            </a:pPr>
            <a:r>
              <a:rPr lang="en-US" sz="60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Tests</a:t>
            </a:r>
            <a:endParaRPr/>
          </a:p>
        </p:txBody>
      </p:sp>
      <p:sp>
        <p:nvSpPr>
          <p:cNvPr id="274" name="Google Shape;274;p40"/>
          <p:cNvSpPr txBox="1">
            <a:spLocks noGrp="1"/>
          </p:cNvSpPr>
          <p:nvPr>
            <p:ph type="body" idx="1"/>
          </p:nvPr>
        </p:nvSpPr>
        <p:spPr>
          <a:xfrm>
            <a:off x="676656" y="2011680"/>
            <a:ext cx="10753725" cy="3766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7472" marR="0" lvl="1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Noto Sans Symbols"/>
              <a:buChar char="❖"/>
            </a:pPr>
            <a:r>
              <a:rPr lang="en-US" sz="36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I have 2 types of tests: Integration and Unit</a:t>
            </a:r>
            <a:endParaRPr dirty="0"/>
          </a:p>
          <a:p>
            <a:pPr marL="347472" marR="0" lvl="1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Noto Sans Symbols"/>
              <a:buChar char="❖"/>
            </a:pPr>
            <a:r>
              <a:rPr lang="en-US" sz="36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Integration for API endpoint testing and Controllers</a:t>
            </a:r>
            <a:endParaRPr dirty="0"/>
          </a:p>
          <a:p>
            <a:pPr marL="347472" marR="0" lvl="1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Noto Sans Symbols"/>
              <a:buChar char="❖"/>
            </a:pPr>
            <a:r>
              <a:rPr lang="en-US" sz="36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Unit Testing to cover the Repositories and Supervisor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6618A84-8FBA-408A-A1F9-FF83F1263F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5776" y="326178"/>
            <a:ext cx="6560447" cy="585625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72D578D-2574-4F27-9BE2-BD28C77AAE4E}"/>
              </a:ext>
            </a:extLst>
          </p:cNvPr>
          <p:cNvSpPr/>
          <p:nvPr/>
        </p:nvSpPr>
        <p:spPr>
          <a:xfrm>
            <a:off x="145576" y="6270212"/>
            <a:ext cx="11887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https://channel9.msdn.com/Shows/Visual-Studio-Toolbox/Building-Web-APIs-Part-2</a:t>
            </a:r>
          </a:p>
        </p:txBody>
      </p:sp>
    </p:spTree>
    <p:extLst>
      <p:ext uri="{BB962C8B-B14F-4D97-AF65-F5344CB8AC3E}">
        <p14:creationId xmlns:p14="http://schemas.microsoft.com/office/powerpoint/2010/main" val="11735112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1414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4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4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" name="Google Shape;298;p43"/>
          <p:cNvSpPr/>
          <p:nvPr/>
        </p:nvSpPr>
        <p:spPr>
          <a:xfrm>
            <a:off x="-1" y="0"/>
            <a:ext cx="4654295" cy="6858000"/>
          </a:xfrm>
          <a:prstGeom prst="rect">
            <a:avLst/>
          </a:prstGeom>
          <a:solidFill>
            <a:srgbClr val="BA8E2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9" name="Google Shape;299;p43"/>
          <p:cNvSpPr/>
          <p:nvPr/>
        </p:nvSpPr>
        <p:spPr>
          <a:xfrm>
            <a:off x="0" y="0"/>
            <a:ext cx="816196" cy="6858000"/>
          </a:xfrm>
          <a:prstGeom prst="rect">
            <a:avLst/>
          </a:prstGeom>
          <a:solidFill>
            <a:srgbClr val="7C5F1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0" name="Google Shape;300;p43"/>
          <p:cNvSpPr txBox="1">
            <a:spLocks noGrp="1"/>
          </p:cNvSpPr>
          <p:nvPr>
            <p:ph type="title"/>
          </p:nvPr>
        </p:nvSpPr>
        <p:spPr>
          <a:xfrm>
            <a:off x="5298615" y="1067403"/>
            <a:ext cx="5098114" cy="47231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Calibri"/>
              <a:buNone/>
            </a:pPr>
            <a:r>
              <a:rPr lang="en-US" sz="60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Anything to ask?</a:t>
            </a:r>
            <a:endParaRPr/>
          </a:p>
        </p:txBody>
      </p:sp>
      <p:sp>
        <p:nvSpPr>
          <p:cNvPr id="301" name="Google Shape;301;p43"/>
          <p:cNvSpPr txBox="1">
            <a:spLocks noGrp="1"/>
          </p:cNvSpPr>
          <p:nvPr>
            <p:ph type="body" idx="1"/>
          </p:nvPr>
        </p:nvSpPr>
        <p:spPr>
          <a:xfrm>
            <a:off x="1138784" y="1067403"/>
            <a:ext cx="3193775" cy="47231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</a:pPr>
            <a:r>
              <a:rPr lang="en-US" sz="28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ASP.</a:t>
            </a:r>
            <a:r>
              <a:rPr lang="en-US" sz="2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NET 5 Web </a:t>
            </a:r>
            <a:r>
              <a:rPr lang="en-US" sz="28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API and the Hexagonal Architecture</a:t>
            </a:r>
            <a:endParaRPr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2DCD7574-1066-4C56-87C5-1424FC2CE60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39574141"/>
              </p:ext>
            </p:extLst>
          </p:nvPr>
        </p:nvGraphicFramePr>
        <p:xfrm>
          <a:off x="354856" y="1210320"/>
          <a:ext cx="11554645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itle 5">
            <a:extLst>
              <a:ext uri="{FF2B5EF4-FFF2-40B4-BE49-F238E27FC236}">
                <a16:creationId xmlns:a16="http://schemas.microsoft.com/office/drawing/2014/main" id="{64D397E4-1CB1-4839-8D98-7C51D096EB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856" y="75786"/>
            <a:ext cx="10772775" cy="1030414"/>
          </a:xfrm>
        </p:spPr>
        <p:txBody>
          <a:bodyPr/>
          <a:lstStyle/>
          <a:p>
            <a:r>
              <a:rPr lang="en-US" dirty="0"/>
              <a:t>Thanks!</a:t>
            </a:r>
          </a:p>
        </p:txBody>
      </p:sp>
    </p:spTree>
    <p:extLst>
      <p:ext uri="{BB962C8B-B14F-4D97-AF65-F5344CB8AC3E}">
        <p14:creationId xmlns:p14="http://schemas.microsoft.com/office/powerpoint/2010/main" val="18174506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19"/>
          <p:cNvSpPr txBox="1">
            <a:spLocks noGrp="1"/>
          </p:cNvSpPr>
          <p:nvPr>
            <p:ph type="title"/>
          </p:nvPr>
        </p:nvSpPr>
        <p:spPr>
          <a:xfrm>
            <a:off x="3502742" y="2050847"/>
            <a:ext cx="8187263" cy="4219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600"/>
              <a:buFont typeface="Calibri"/>
              <a:buNone/>
            </a:pPr>
            <a:r>
              <a:rPr lang="en-US" sz="10600" b="0" i="0" u="none" strike="noStrike" cap="none" dirty="0">
                <a:solidFill>
                  <a:srgbClr val="FF0000"/>
                </a:solidFill>
                <a:sym typeface="Calibri"/>
              </a:rPr>
              <a:t>What do you and I do wrong?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7" name="Google Shape;127;p19"/>
          <p:cNvSpPr txBox="1">
            <a:spLocks noGrp="1"/>
          </p:cNvSpPr>
          <p:nvPr>
            <p:ph type="body" idx="1"/>
          </p:nvPr>
        </p:nvSpPr>
        <p:spPr>
          <a:xfrm>
            <a:off x="667512" y="1143000"/>
            <a:ext cx="2491371" cy="3200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ASP.NET 6 Web API Architecture</a:t>
            </a:r>
            <a:endParaRPr dirty="0"/>
          </a:p>
        </p:txBody>
      </p:sp>
      <p:sp>
        <p:nvSpPr>
          <p:cNvPr id="128" name="Google Shape;128;p19"/>
          <p:cNvSpPr/>
          <p:nvPr/>
        </p:nvSpPr>
        <p:spPr>
          <a:xfrm>
            <a:off x="0" y="0"/>
            <a:ext cx="482600" cy="6858000"/>
          </a:xfrm>
          <a:prstGeom prst="rect">
            <a:avLst/>
          </a:prstGeom>
          <a:solidFill>
            <a:srgbClr val="FFFFFF">
              <a:alpha val="2470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0"/>
          <p:cNvSpPr txBox="1"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Calibri"/>
              <a:buNone/>
            </a:pPr>
            <a:r>
              <a:rPr lang="en-US" sz="54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Bad Habits</a:t>
            </a:r>
            <a:endParaRPr/>
          </a:p>
        </p:txBody>
      </p:sp>
      <p:sp>
        <p:nvSpPr>
          <p:cNvPr id="134" name="Google Shape;134;p20"/>
          <p:cNvSpPr txBox="1">
            <a:spLocks noGrp="1"/>
          </p:cNvSpPr>
          <p:nvPr>
            <p:ph type="body" idx="1"/>
          </p:nvPr>
        </p:nvSpPr>
        <p:spPr>
          <a:xfrm>
            <a:off x="676656" y="2011680"/>
            <a:ext cx="10753725" cy="3766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91440" marR="0" lvl="0" indent="-15240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Char char=" "/>
            </a:pPr>
            <a:r>
              <a:rPr lang="en-US" sz="24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Calling Data Access functionality (EF Core) from Controllers</a:t>
            </a:r>
            <a:endParaRPr/>
          </a:p>
          <a:p>
            <a:pPr marL="91440" marR="0" lvl="0" indent="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5" name="Google Shape;13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00" y="847493"/>
            <a:ext cx="10707520" cy="80611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1"/>
          <p:cNvSpPr txBox="1"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Calibri"/>
              <a:buNone/>
            </a:pPr>
            <a:r>
              <a:rPr lang="en-US" sz="54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Bad Habits</a:t>
            </a:r>
            <a:endParaRPr/>
          </a:p>
        </p:txBody>
      </p:sp>
      <p:sp>
        <p:nvSpPr>
          <p:cNvPr id="141" name="Google Shape;141;p21"/>
          <p:cNvSpPr txBox="1">
            <a:spLocks noGrp="1"/>
          </p:cNvSpPr>
          <p:nvPr>
            <p:ph type="body" idx="1"/>
          </p:nvPr>
        </p:nvSpPr>
        <p:spPr>
          <a:xfrm>
            <a:off x="676657" y="2011680"/>
            <a:ext cx="5419344" cy="3766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None/>
            </a:pPr>
            <a:r>
              <a:rPr lang="en-US" sz="36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Having all code in a single project. Hard to test!</a:t>
            </a:r>
            <a:endParaRPr sz="3600" dirty="0"/>
          </a:p>
        </p:txBody>
      </p:sp>
      <p:pic>
        <p:nvPicPr>
          <p:cNvPr id="142" name="Google Shape;14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19537" y="835883"/>
            <a:ext cx="4886926" cy="49862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2"/>
          <p:cNvSpPr txBox="1"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Calibri"/>
              <a:buNone/>
            </a:pPr>
            <a:r>
              <a:rPr lang="en-US" sz="54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Bad Habits</a:t>
            </a:r>
            <a:endParaRPr/>
          </a:p>
        </p:txBody>
      </p:sp>
      <p:sp>
        <p:nvSpPr>
          <p:cNvPr id="148" name="Google Shape;148;p22"/>
          <p:cNvSpPr txBox="1">
            <a:spLocks noGrp="1"/>
          </p:cNvSpPr>
          <p:nvPr>
            <p:ph type="body" idx="1"/>
          </p:nvPr>
        </p:nvSpPr>
        <p:spPr>
          <a:xfrm>
            <a:off x="676657" y="2011680"/>
            <a:ext cx="5419344" cy="3766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None/>
            </a:pPr>
            <a:r>
              <a:rPr lang="en-US" sz="36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Coupling your Data Access (EF Core) to your project Domain</a:t>
            </a:r>
            <a:endParaRPr sz="3600" dirty="0"/>
          </a:p>
        </p:txBody>
      </p:sp>
      <p:pic>
        <p:nvPicPr>
          <p:cNvPr id="149" name="Google Shape;14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6000" y="1485075"/>
            <a:ext cx="5823999" cy="388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3"/>
          <p:cNvSpPr txBox="1"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Calibri"/>
              <a:buNone/>
            </a:pPr>
            <a:r>
              <a:rPr lang="en-US" sz="5400" b="0" i="0" u="none" strike="noStrike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Bad Habits</a:t>
            </a:r>
            <a:endParaRPr dirty="0"/>
          </a:p>
        </p:txBody>
      </p:sp>
      <p:sp>
        <p:nvSpPr>
          <p:cNvPr id="155" name="Google Shape;155;p23"/>
          <p:cNvSpPr txBox="1">
            <a:spLocks noGrp="1"/>
          </p:cNvSpPr>
          <p:nvPr>
            <p:ph type="body" idx="1"/>
          </p:nvPr>
        </p:nvSpPr>
        <p:spPr>
          <a:xfrm>
            <a:off x="676656" y="2011680"/>
            <a:ext cx="10753725" cy="3766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36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Not thinking about Unit or Integration testing</a:t>
            </a:r>
            <a:endParaRPr sz="3600" b="0" i="0" u="none" strike="noStrike" cap="none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6" name="Google Shape;15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654837"/>
            <a:ext cx="12191999" cy="5707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1414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2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2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24"/>
          <p:cNvSpPr/>
          <p:nvPr/>
        </p:nvSpPr>
        <p:spPr>
          <a:xfrm>
            <a:off x="-1" y="0"/>
            <a:ext cx="4654295" cy="6858000"/>
          </a:xfrm>
          <a:prstGeom prst="rect">
            <a:avLst/>
          </a:prstGeom>
          <a:solidFill>
            <a:srgbClr val="BA8E2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24"/>
          <p:cNvSpPr/>
          <p:nvPr/>
        </p:nvSpPr>
        <p:spPr>
          <a:xfrm>
            <a:off x="0" y="0"/>
            <a:ext cx="816196" cy="6858000"/>
          </a:xfrm>
          <a:prstGeom prst="rect">
            <a:avLst/>
          </a:prstGeom>
          <a:solidFill>
            <a:srgbClr val="7C5F1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24"/>
          <p:cNvSpPr txBox="1">
            <a:spLocks noGrp="1"/>
          </p:cNvSpPr>
          <p:nvPr>
            <p:ph type="title"/>
          </p:nvPr>
        </p:nvSpPr>
        <p:spPr>
          <a:xfrm>
            <a:off x="5298615" y="1067403"/>
            <a:ext cx="5098114" cy="47231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Calibri"/>
              <a:buNone/>
            </a:pPr>
            <a:r>
              <a:rPr lang="en-US" sz="60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What does ASP.NET Core help us with?</a:t>
            </a:r>
            <a:endParaRPr/>
          </a:p>
        </p:txBody>
      </p:sp>
      <p:sp>
        <p:nvSpPr>
          <p:cNvPr id="167" name="Google Shape;167;p24"/>
          <p:cNvSpPr txBox="1">
            <a:spLocks noGrp="1"/>
          </p:cNvSpPr>
          <p:nvPr>
            <p:ph type="body" idx="1"/>
          </p:nvPr>
        </p:nvSpPr>
        <p:spPr>
          <a:xfrm>
            <a:off x="1138784" y="1067403"/>
            <a:ext cx="3193775" cy="47231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</a:pPr>
            <a:r>
              <a:rPr lang="en-US" sz="28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ASP.NET 6 Web API and Architecture</a:t>
            </a:r>
            <a:endParaRPr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Metropolitan">
  <a:themeElements>
    <a:clrScheme name="Median">
      <a:dk1>
        <a:srgbClr val="000000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Metropolitan">
  <a:themeElements>
    <a:clrScheme name="Median">
      <a:dk1>
        <a:srgbClr val="000000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3156</TotalTime>
  <Words>585</Words>
  <Application>Microsoft Office PowerPoint</Application>
  <PresentationFormat>Widescreen</PresentationFormat>
  <Paragraphs>108</Paragraphs>
  <Slides>35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35</vt:i4>
      </vt:variant>
    </vt:vector>
  </HeadingPairs>
  <TitlesOfParts>
    <vt:vector size="43" baseType="lpstr">
      <vt:lpstr>Calibri</vt:lpstr>
      <vt:lpstr>Arial</vt:lpstr>
      <vt:lpstr>Calibri Light</vt:lpstr>
      <vt:lpstr>Consolas</vt:lpstr>
      <vt:lpstr>Noto Sans Symbols</vt:lpstr>
      <vt:lpstr>Metropolitan</vt:lpstr>
      <vt:lpstr>Metropolitan</vt:lpstr>
      <vt:lpstr>Office Theme</vt:lpstr>
      <vt:lpstr>Developing Great Web APIs Architectures with ASP.NET 6</vt:lpstr>
      <vt:lpstr>Chris Woodruff</vt:lpstr>
      <vt:lpstr>Resources</vt:lpstr>
      <vt:lpstr>What do you and I do wrong?</vt:lpstr>
      <vt:lpstr>Bad Habits</vt:lpstr>
      <vt:lpstr>Bad Habits</vt:lpstr>
      <vt:lpstr>Bad Habits</vt:lpstr>
      <vt:lpstr>Bad Habits</vt:lpstr>
      <vt:lpstr>What does ASP.NET Core help us with?</vt:lpstr>
      <vt:lpstr>Understand the HTTP Protocol</vt:lpstr>
      <vt:lpstr>How I build my API’s</vt:lpstr>
      <vt:lpstr>API Layer</vt:lpstr>
      <vt:lpstr>API Layer</vt:lpstr>
      <vt:lpstr>API Layer</vt:lpstr>
      <vt:lpstr>Domain Layer</vt:lpstr>
      <vt:lpstr>Domain Layer</vt:lpstr>
      <vt:lpstr>Domain Layer</vt:lpstr>
      <vt:lpstr>Domain Layer</vt:lpstr>
      <vt:lpstr>Domain Layer</vt:lpstr>
      <vt:lpstr>Data Layer</vt:lpstr>
      <vt:lpstr>Data Layer</vt:lpstr>
      <vt:lpstr>Data Layer</vt:lpstr>
      <vt:lpstr>Data Layer</vt:lpstr>
      <vt:lpstr>Data Layer</vt:lpstr>
      <vt:lpstr>Caching</vt:lpstr>
      <vt:lpstr>Caching for APIs</vt:lpstr>
      <vt:lpstr>Response Caching</vt:lpstr>
      <vt:lpstr>In-Memory Caching</vt:lpstr>
      <vt:lpstr>Distributed Caching</vt:lpstr>
      <vt:lpstr>Distributed  Caching</vt:lpstr>
      <vt:lpstr>Testing</vt:lpstr>
      <vt:lpstr>Tests</vt:lpstr>
      <vt:lpstr>PowerPoint Presentation</vt:lpstr>
      <vt:lpstr>Anything to ask?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Developing ASP.NET Core 2.0 Web APIs for your Web and Mobile Apps</dc:title>
  <dc:creator>Chris Woodruff</dc:creator>
  <cp:lastModifiedBy>Chris Woodruff</cp:lastModifiedBy>
  <cp:revision>14</cp:revision>
  <dcterms:modified xsi:type="dcterms:W3CDTF">2022-04-13T11:49:09Z</dcterms:modified>
</cp:coreProperties>
</file>